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9"/>
  </p:notesMasterIdLst>
  <p:sldIdLst>
    <p:sldId id="258" r:id="rId3"/>
    <p:sldId id="259" r:id="rId4"/>
    <p:sldId id="260" r:id="rId5"/>
    <p:sldId id="261" r:id="rId6"/>
    <p:sldId id="262" r:id="rId7"/>
    <p:sldId id="263" r:id="rId8"/>
  </p:sldIdLst>
  <p:sldSz cx="29260800" cy="16459200"/>
  <p:notesSz cx="6858000" cy="9144000"/>
  <p:defaultTextStyle>
    <a:defPPr>
      <a:defRPr lang="en-US"/>
    </a:defPPr>
    <a:lvl1pPr marL="0" algn="l" defTabSz="2611644" rtl="0" eaLnBrk="1" latinLnBrk="0" hangingPunct="1">
      <a:defRPr sz="5150" kern="1200">
        <a:solidFill>
          <a:schemeClr val="tx1"/>
        </a:solidFill>
        <a:latin typeface="+mn-lt"/>
        <a:ea typeface="+mn-ea"/>
        <a:cs typeface="+mn-cs"/>
      </a:defRPr>
    </a:lvl1pPr>
    <a:lvl2pPr marL="1305822" algn="l" defTabSz="2611644" rtl="0" eaLnBrk="1" latinLnBrk="0" hangingPunct="1">
      <a:defRPr sz="5150" kern="1200">
        <a:solidFill>
          <a:schemeClr val="tx1"/>
        </a:solidFill>
        <a:latin typeface="+mn-lt"/>
        <a:ea typeface="+mn-ea"/>
        <a:cs typeface="+mn-cs"/>
      </a:defRPr>
    </a:lvl2pPr>
    <a:lvl3pPr marL="2611644" algn="l" defTabSz="2611644" rtl="0" eaLnBrk="1" latinLnBrk="0" hangingPunct="1">
      <a:defRPr sz="5150" kern="1200">
        <a:solidFill>
          <a:schemeClr val="tx1"/>
        </a:solidFill>
        <a:latin typeface="+mn-lt"/>
        <a:ea typeface="+mn-ea"/>
        <a:cs typeface="+mn-cs"/>
      </a:defRPr>
    </a:lvl3pPr>
    <a:lvl4pPr marL="3917468" algn="l" defTabSz="2611644" rtl="0" eaLnBrk="1" latinLnBrk="0" hangingPunct="1">
      <a:defRPr sz="5150" kern="1200">
        <a:solidFill>
          <a:schemeClr val="tx1"/>
        </a:solidFill>
        <a:latin typeface="+mn-lt"/>
        <a:ea typeface="+mn-ea"/>
        <a:cs typeface="+mn-cs"/>
      </a:defRPr>
    </a:lvl4pPr>
    <a:lvl5pPr marL="5223290" algn="l" defTabSz="2611644" rtl="0" eaLnBrk="1" latinLnBrk="0" hangingPunct="1">
      <a:defRPr sz="5150" kern="1200">
        <a:solidFill>
          <a:schemeClr val="tx1"/>
        </a:solidFill>
        <a:latin typeface="+mn-lt"/>
        <a:ea typeface="+mn-ea"/>
        <a:cs typeface="+mn-cs"/>
      </a:defRPr>
    </a:lvl5pPr>
    <a:lvl6pPr marL="6529112" algn="l" defTabSz="2611644" rtl="0" eaLnBrk="1" latinLnBrk="0" hangingPunct="1">
      <a:defRPr sz="5150" kern="1200">
        <a:solidFill>
          <a:schemeClr val="tx1"/>
        </a:solidFill>
        <a:latin typeface="+mn-lt"/>
        <a:ea typeface="+mn-ea"/>
        <a:cs typeface="+mn-cs"/>
      </a:defRPr>
    </a:lvl6pPr>
    <a:lvl7pPr marL="7834934" algn="l" defTabSz="2611644" rtl="0" eaLnBrk="1" latinLnBrk="0" hangingPunct="1">
      <a:defRPr sz="5150" kern="1200">
        <a:solidFill>
          <a:schemeClr val="tx1"/>
        </a:solidFill>
        <a:latin typeface="+mn-lt"/>
        <a:ea typeface="+mn-ea"/>
        <a:cs typeface="+mn-cs"/>
      </a:defRPr>
    </a:lvl7pPr>
    <a:lvl8pPr marL="9140756" algn="l" defTabSz="2611644" rtl="0" eaLnBrk="1" latinLnBrk="0" hangingPunct="1">
      <a:defRPr sz="5150" kern="1200">
        <a:solidFill>
          <a:schemeClr val="tx1"/>
        </a:solidFill>
        <a:latin typeface="+mn-lt"/>
        <a:ea typeface="+mn-ea"/>
        <a:cs typeface="+mn-cs"/>
      </a:defRPr>
    </a:lvl8pPr>
    <a:lvl9pPr marL="10446580" algn="l" defTabSz="2611644" rtl="0" eaLnBrk="1" latinLnBrk="0" hangingPunct="1">
      <a:defRPr sz="51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orient="horz" pos="30" userDrawn="1">
          <p15:clr>
            <a:srgbClr val="A4A3A4"/>
          </p15:clr>
        </p15:guide>
        <p15:guide id="3" pos="18432" userDrawn="1">
          <p15:clr>
            <a:srgbClr val="A4A3A4"/>
          </p15:clr>
        </p15:guide>
        <p15:guide id="4" pos="2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56" autoAdjust="0"/>
    <p:restoredTop sz="94706" autoAdjust="0"/>
  </p:normalViewPr>
  <p:slideViewPr>
    <p:cSldViewPr snapToGrid="0" snapToObjects="1" showGuides="1">
      <p:cViewPr>
        <p:scale>
          <a:sx n="20" d="100"/>
          <a:sy n="20" d="100"/>
        </p:scale>
        <p:origin x="1700" y="396"/>
      </p:cViewPr>
      <p:guideLst>
        <p:guide orient="horz" pos="10368"/>
        <p:guide orient="horz" pos="30"/>
        <p:guide pos="18432"/>
        <p:guide pos="2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5/28/2025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292406559"/>
      </p:ext>
    </p:extLst>
  </p:cSld>
  <p:clrMap bg1="lt1" tx1="dk1" bg2="lt2" tx2="dk2" accent1="accent1" accent2="accent2" accent3="accent3" accent4="accent4" accent5="accent5" accent6="accent6" hlink="hlink" folHlink="folHlink"/>
  <p:notesStyle>
    <a:lvl1pPr marL="0" algn="l" defTabSz="2611644" rtl="0" eaLnBrk="1" latinLnBrk="0" hangingPunct="1">
      <a:defRPr sz="3484" kern="1200">
        <a:solidFill>
          <a:schemeClr val="tx1"/>
        </a:solidFill>
        <a:latin typeface="+mn-lt"/>
        <a:ea typeface="+mn-ea"/>
        <a:cs typeface="+mn-cs"/>
      </a:defRPr>
    </a:lvl1pPr>
    <a:lvl2pPr marL="1305822" algn="l" defTabSz="2611644" rtl="0" eaLnBrk="1" latinLnBrk="0" hangingPunct="1">
      <a:defRPr sz="3484" kern="1200">
        <a:solidFill>
          <a:schemeClr val="tx1"/>
        </a:solidFill>
        <a:latin typeface="+mn-lt"/>
        <a:ea typeface="+mn-ea"/>
        <a:cs typeface="+mn-cs"/>
      </a:defRPr>
    </a:lvl2pPr>
    <a:lvl3pPr marL="2611644" algn="l" defTabSz="2611644" rtl="0" eaLnBrk="1" latinLnBrk="0" hangingPunct="1">
      <a:defRPr sz="3484" kern="1200">
        <a:solidFill>
          <a:schemeClr val="tx1"/>
        </a:solidFill>
        <a:latin typeface="+mn-lt"/>
        <a:ea typeface="+mn-ea"/>
        <a:cs typeface="+mn-cs"/>
      </a:defRPr>
    </a:lvl3pPr>
    <a:lvl4pPr marL="3917468" algn="l" defTabSz="2611644" rtl="0" eaLnBrk="1" latinLnBrk="0" hangingPunct="1">
      <a:defRPr sz="3484" kern="1200">
        <a:solidFill>
          <a:schemeClr val="tx1"/>
        </a:solidFill>
        <a:latin typeface="+mn-lt"/>
        <a:ea typeface="+mn-ea"/>
        <a:cs typeface="+mn-cs"/>
      </a:defRPr>
    </a:lvl4pPr>
    <a:lvl5pPr marL="5223290" algn="l" defTabSz="2611644" rtl="0" eaLnBrk="1" latinLnBrk="0" hangingPunct="1">
      <a:defRPr sz="3484" kern="1200">
        <a:solidFill>
          <a:schemeClr val="tx1"/>
        </a:solidFill>
        <a:latin typeface="+mn-lt"/>
        <a:ea typeface="+mn-ea"/>
        <a:cs typeface="+mn-cs"/>
      </a:defRPr>
    </a:lvl5pPr>
    <a:lvl6pPr marL="6529112" algn="l" defTabSz="2611644" rtl="0" eaLnBrk="1" latinLnBrk="0" hangingPunct="1">
      <a:defRPr sz="3484" kern="1200">
        <a:solidFill>
          <a:schemeClr val="tx1"/>
        </a:solidFill>
        <a:latin typeface="+mn-lt"/>
        <a:ea typeface="+mn-ea"/>
        <a:cs typeface="+mn-cs"/>
      </a:defRPr>
    </a:lvl6pPr>
    <a:lvl7pPr marL="7834934" algn="l" defTabSz="2611644" rtl="0" eaLnBrk="1" latinLnBrk="0" hangingPunct="1">
      <a:defRPr sz="3484" kern="1200">
        <a:solidFill>
          <a:schemeClr val="tx1"/>
        </a:solidFill>
        <a:latin typeface="+mn-lt"/>
        <a:ea typeface="+mn-ea"/>
        <a:cs typeface="+mn-cs"/>
      </a:defRPr>
    </a:lvl7pPr>
    <a:lvl8pPr marL="9140756" algn="l" defTabSz="2611644" rtl="0" eaLnBrk="1" latinLnBrk="0" hangingPunct="1">
      <a:defRPr sz="3484" kern="1200">
        <a:solidFill>
          <a:schemeClr val="tx1"/>
        </a:solidFill>
        <a:latin typeface="+mn-lt"/>
        <a:ea typeface="+mn-ea"/>
        <a:cs typeface="+mn-cs"/>
      </a:defRPr>
    </a:lvl8pPr>
    <a:lvl9pPr marL="10446580" algn="l" defTabSz="2611644" rtl="0" eaLnBrk="1" latinLnBrk="0" hangingPunct="1">
      <a:defRPr sz="348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x9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6443" y="3411053"/>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57" name="Text Placeholder 76"/>
          <p:cNvSpPr>
            <a:spLocks noGrp="1"/>
          </p:cNvSpPr>
          <p:nvPr>
            <p:ph type="body" sz="quarter" idx="161" hasCustomPrompt="1"/>
          </p:nvPr>
        </p:nvSpPr>
        <p:spPr>
          <a:xfrm>
            <a:off x="3724206" y="858032"/>
            <a:ext cx="21823080" cy="415498"/>
          </a:xfrm>
          <a:prstGeom prst="rect">
            <a:avLst/>
          </a:prstGeom>
        </p:spPr>
        <p:txBody>
          <a:bodyPr anchor="t" anchorCtr="0">
            <a:spAutoFit/>
          </a:bodyPr>
          <a:lstStyle>
            <a:lvl1pPr marL="0" indent="0" algn="ctr">
              <a:buFontTx/>
              <a:buNone/>
              <a:defRPr sz="2100">
                <a:solidFill>
                  <a:schemeClr val="bg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authors</a:t>
            </a:r>
          </a:p>
        </p:txBody>
      </p:sp>
      <p:sp>
        <p:nvSpPr>
          <p:cNvPr id="58" name="Text Placeholder 76"/>
          <p:cNvSpPr>
            <a:spLocks noGrp="1"/>
          </p:cNvSpPr>
          <p:nvPr>
            <p:ph type="body" sz="quarter" idx="195" hasCustomPrompt="1"/>
          </p:nvPr>
        </p:nvSpPr>
        <p:spPr>
          <a:xfrm>
            <a:off x="3724206" y="1403376"/>
            <a:ext cx="21823080" cy="338554"/>
          </a:xfrm>
          <a:prstGeom prst="rect">
            <a:avLst/>
          </a:prstGeom>
        </p:spPr>
        <p:txBody>
          <a:bodyPr anchor="t" anchorCtr="0">
            <a:spAutoFit/>
          </a:bodyPr>
          <a:lstStyle>
            <a:lvl1pPr marL="0" indent="0" algn="ctr">
              <a:buFontTx/>
              <a:buNone/>
              <a:defRPr sz="1600">
                <a:solidFill>
                  <a:schemeClr val="bg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affiliations</a:t>
            </a:r>
          </a:p>
        </p:txBody>
      </p:sp>
      <p:sp>
        <p:nvSpPr>
          <p:cNvPr id="59" name="Text Placeholder 76"/>
          <p:cNvSpPr>
            <a:spLocks noGrp="1"/>
          </p:cNvSpPr>
          <p:nvPr>
            <p:ph type="body" sz="quarter" idx="196" hasCustomPrompt="1"/>
          </p:nvPr>
        </p:nvSpPr>
        <p:spPr>
          <a:xfrm>
            <a:off x="3718860" y="154402"/>
            <a:ext cx="21823080" cy="646331"/>
          </a:xfrm>
          <a:prstGeom prst="rect">
            <a:avLst/>
          </a:prstGeom>
        </p:spPr>
        <p:txBody>
          <a:bodyPr anchor="t" anchorCtr="0">
            <a:spAutoFit/>
          </a:bodyPr>
          <a:lstStyle>
            <a:lvl1pPr marL="0" indent="0" algn="ctr">
              <a:buFontTx/>
              <a:buNone/>
              <a:defRPr sz="3600" b="1">
                <a:solidFill>
                  <a:schemeClr val="bg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title</a:t>
            </a:r>
          </a:p>
        </p:txBody>
      </p:sp>
      <p:sp>
        <p:nvSpPr>
          <p:cNvPr id="31" name="Text Placeholder 5">
            <a:extLst>
              <a:ext uri="{FF2B5EF4-FFF2-40B4-BE49-F238E27FC236}">
                <a16:creationId xmlns:a16="http://schemas.microsoft.com/office/drawing/2014/main" id="{122D3CF4-5793-7F19-F3A8-6C7E90C64266}"/>
              </a:ext>
            </a:extLst>
          </p:cNvPr>
          <p:cNvSpPr>
            <a:spLocks noGrp="1"/>
          </p:cNvSpPr>
          <p:nvPr>
            <p:ph type="body" sz="quarter" idx="197" hasCustomPrompt="1"/>
          </p:nvPr>
        </p:nvSpPr>
        <p:spPr>
          <a:xfrm>
            <a:off x="316443" y="2838926"/>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32" name="Text Placeholder 5">
            <a:extLst>
              <a:ext uri="{FF2B5EF4-FFF2-40B4-BE49-F238E27FC236}">
                <a16:creationId xmlns:a16="http://schemas.microsoft.com/office/drawing/2014/main" id="{78C96DC7-B291-C0CB-A8B4-641ED1B682FF}"/>
              </a:ext>
            </a:extLst>
          </p:cNvPr>
          <p:cNvSpPr>
            <a:spLocks noGrp="1"/>
          </p:cNvSpPr>
          <p:nvPr>
            <p:ph type="body" sz="quarter" idx="198" hasCustomPrompt="1"/>
          </p:nvPr>
        </p:nvSpPr>
        <p:spPr>
          <a:xfrm>
            <a:off x="7603987" y="2838926"/>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33" name="Text Placeholder 5">
            <a:extLst>
              <a:ext uri="{FF2B5EF4-FFF2-40B4-BE49-F238E27FC236}">
                <a16:creationId xmlns:a16="http://schemas.microsoft.com/office/drawing/2014/main" id="{1B422226-217D-DF1E-3DBE-329C2C9F9A7C}"/>
              </a:ext>
            </a:extLst>
          </p:cNvPr>
          <p:cNvSpPr>
            <a:spLocks noGrp="1"/>
          </p:cNvSpPr>
          <p:nvPr>
            <p:ph type="body" sz="quarter" idx="199" hasCustomPrompt="1"/>
          </p:nvPr>
        </p:nvSpPr>
        <p:spPr>
          <a:xfrm>
            <a:off x="14891531" y="2838926"/>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RESULTS</a:t>
            </a:r>
          </a:p>
        </p:txBody>
      </p:sp>
      <p:sp>
        <p:nvSpPr>
          <p:cNvPr id="34" name="Text Placeholder 5">
            <a:extLst>
              <a:ext uri="{FF2B5EF4-FFF2-40B4-BE49-F238E27FC236}">
                <a16:creationId xmlns:a16="http://schemas.microsoft.com/office/drawing/2014/main" id="{D740BF83-FC85-344A-259E-452E9E484687}"/>
              </a:ext>
            </a:extLst>
          </p:cNvPr>
          <p:cNvSpPr>
            <a:spLocks noGrp="1"/>
          </p:cNvSpPr>
          <p:nvPr>
            <p:ph type="body" sz="quarter" idx="200" hasCustomPrompt="1"/>
          </p:nvPr>
        </p:nvSpPr>
        <p:spPr>
          <a:xfrm>
            <a:off x="22179075" y="2838926"/>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CONCLUSIONS</a:t>
            </a:r>
          </a:p>
        </p:txBody>
      </p:sp>
      <p:sp>
        <p:nvSpPr>
          <p:cNvPr id="36" name="Text Placeholder 5">
            <a:extLst>
              <a:ext uri="{FF2B5EF4-FFF2-40B4-BE49-F238E27FC236}">
                <a16:creationId xmlns:a16="http://schemas.microsoft.com/office/drawing/2014/main" id="{FBA11F71-89DF-FF0A-2666-67C55CDA64C4}"/>
              </a:ext>
            </a:extLst>
          </p:cNvPr>
          <p:cNvSpPr>
            <a:spLocks noGrp="1"/>
          </p:cNvSpPr>
          <p:nvPr>
            <p:ph type="body" sz="quarter" idx="201" hasCustomPrompt="1"/>
          </p:nvPr>
        </p:nvSpPr>
        <p:spPr>
          <a:xfrm>
            <a:off x="316443" y="8688204"/>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OBJECTIVES</a:t>
            </a:r>
          </a:p>
        </p:txBody>
      </p:sp>
      <p:sp>
        <p:nvSpPr>
          <p:cNvPr id="37" name="Text Placeholder 5">
            <a:extLst>
              <a:ext uri="{FF2B5EF4-FFF2-40B4-BE49-F238E27FC236}">
                <a16:creationId xmlns:a16="http://schemas.microsoft.com/office/drawing/2014/main" id="{A9C6C4A0-6FDA-E3A4-2784-F7FC950390A4}"/>
              </a:ext>
            </a:extLst>
          </p:cNvPr>
          <p:cNvSpPr>
            <a:spLocks noGrp="1"/>
          </p:cNvSpPr>
          <p:nvPr>
            <p:ph type="body" sz="quarter" idx="202" hasCustomPrompt="1"/>
          </p:nvPr>
        </p:nvSpPr>
        <p:spPr>
          <a:xfrm>
            <a:off x="22179075" y="9655889"/>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REFERENCS</a:t>
            </a:r>
          </a:p>
        </p:txBody>
      </p:sp>
      <p:sp>
        <p:nvSpPr>
          <p:cNvPr id="38" name="Text Placeholder 5">
            <a:extLst>
              <a:ext uri="{FF2B5EF4-FFF2-40B4-BE49-F238E27FC236}">
                <a16:creationId xmlns:a16="http://schemas.microsoft.com/office/drawing/2014/main" id="{757B90B5-1EA3-3C53-FFD9-FD3FB9AE94A6}"/>
              </a:ext>
            </a:extLst>
          </p:cNvPr>
          <p:cNvSpPr>
            <a:spLocks noGrp="1"/>
          </p:cNvSpPr>
          <p:nvPr>
            <p:ph type="body" sz="quarter" idx="203" hasCustomPrompt="1"/>
          </p:nvPr>
        </p:nvSpPr>
        <p:spPr>
          <a:xfrm>
            <a:off x="22179075" y="13918064"/>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9" name="Text Placeholder 3">
            <a:extLst>
              <a:ext uri="{FF2B5EF4-FFF2-40B4-BE49-F238E27FC236}">
                <a16:creationId xmlns:a16="http://schemas.microsoft.com/office/drawing/2014/main" id="{672B03AA-EC0D-75BA-C752-EFE9EEBEB76A}"/>
              </a:ext>
            </a:extLst>
          </p:cNvPr>
          <p:cNvSpPr>
            <a:spLocks noGrp="1"/>
          </p:cNvSpPr>
          <p:nvPr>
            <p:ph type="body" sz="quarter" idx="204" hasCustomPrompt="1"/>
          </p:nvPr>
        </p:nvSpPr>
        <p:spPr>
          <a:xfrm>
            <a:off x="14891531" y="3411053"/>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0" name="Text Placeholder 3">
            <a:extLst>
              <a:ext uri="{FF2B5EF4-FFF2-40B4-BE49-F238E27FC236}">
                <a16:creationId xmlns:a16="http://schemas.microsoft.com/office/drawing/2014/main" id="{D69AD527-DB24-5E48-7C10-69D64583E760}"/>
              </a:ext>
            </a:extLst>
          </p:cNvPr>
          <p:cNvSpPr>
            <a:spLocks noGrp="1"/>
          </p:cNvSpPr>
          <p:nvPr>
            <p:ph type="body" sz="quarter" idx="205" hasCustomPrompt="1"/>
          </p:nvPr>
        </p:nvSpPr>
        <p:spPr>
          <a:xfrm>
            <a:off x="7756387" y="3411053"/>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1" name="Text Placeholder 3">
            <a:extLst>
              <a:ext uri="{FF2B5EF4-FFF2-40B4-BE49-F238E27FC236}">
                <a16:creationId xmlns:a16="http://schemas.microsoft.com/office/drawing/2014/main" id="{7305605C-CEE8-BB7A-9376-121FC337185F}"/>
              </a:ext>
            </a:extLst>
          </p:cNvPr>
          <p:cNvSpPr>
            <a:spLocks noGrp="1"/>
          </p:cNvSpPr>
          <p:nvPr>
            <p:ph type="body" sz="quarter" idx="206" hasCustomPrompt="1"/>
          </p:nvPr>
        </p:nvSpPr>
        <p:spPr>
          <a:xfrm>
            <a:off x="22179075" y="3411053"/>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2" name="Text Placeholder 3">
            <a:extLst>
              <a:ext uri="{FF2B5EF4-FFF2-40B4-BE49-F238E27FC236}">
                <a16:creationId xmlns:a16="http://schemas.microsoft.com/office/drawing/2014/main" id="{F48648C2-4F01-A1F3-CC49-E79F49E4A41C}"/>
              </a:ext>
            </a:extLst>
          </p:cNvPr>
          <p:cNvSpPr>
            <a:spLocks noGrp="1"/>
          </p:cNvSpPr>
          <p:nvPr>
            <p:ph type="body" sz="quarter" idx="207" hasCustomPrompt="1"/>
          </p:nvPr>
        </p:nvSpPr>
        <p:spPr>
          <a:xfrm>
            <a:off x="22179075" y="10209753"/>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3" name="Text Placeholder 3">
            <a:extLst>
              <a:ext uri="{FF2B5EF4-FFF2-40B4-BE49-F238E27FC236}">
                <a16:creationId xmlns:a16="http://schemas.microsoft.com/office/drawing/2014/main" id="{4BD14CFB-2146-301B-0290-46599065007A}"/>
              </a:ext>
            </a:extLst>
          </p:cNvPr>
          <p:cNvSpPr>
            <a:spLocks noGrp="1"/>
          </p:cNvSpPr>
          <p:nvPr>
            <p:ph type="body" sz="quarter" idx="208" hasCustomPrompt="1"/>
          </p:nvPr>
        </p:nvSpPr>
        <p:spPr>
          <a:xfrm>
            <a:off x="316443" y="9263207"/>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4" name="Text Placeholder 3">
            <a:extLst>
              <a:ext uri="{FF2B5EF4-FFF2-40B4-BE49-F238E27FC236}">
                <a16:creationId xmlns:a16="http://schemas.microsoft.com/office/drawing/2014/main" id="{AA2E2CE8-0607-7FE2-CFEB-3332D6304DDF}"/>
              </a:ext>
            </a:extLst>
          </p:cNvPr>
          <p:cNvSpPr>
            <a:spLocks noGrp="1"/>
          </p:cNvSpPr>
          <p:nvPr>
            <p:ph type="body" sz="quarter" idx="209" hasCustomPrompt="1"/>
          </p:nvPr>
        </p:nvSpPr>
        <p:spPr>
          <a:xfrm>
            <a:off x="22179075" y="14471928"/>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31" name="Text Placeholder 3">
            <a:extLst>
              <a:ext uri="{FF2B5EF4-FFF2-40B4-BE49-F238E27FC236}">
                <a16:creationId xmlns:a16="http://schemas.microsoft.com/office/drawing/2014/main" id="{A66A711C-DAD4-ECEA-2245-8ED308C89047}"/>
              </a:ext>
            </a:extLst>
          </p:cNvPr>
          <p:cNvSpPr>
            <a:spLocks noGrp="1"/>
          </p:cNvSpPr>
          <p:nvPr>
            <p:ph type="body" sz="quarter" idx="10" hasCustomPrompt="1"/>
          </p:nvPr>
        </p:nvSpPr>
        <p:spPr>
          <a:xfrm>
            <a:off x="316443" y="3411053"/>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32" name="Text Placeholder 76">
            <a:extLst>
              <a:ext uri="{FF2B5EF4-FFF2-40B4-BE49-F238E27FC236}">
                <a16:creationId xmlns:a16="http://schemas.microsoft.com/office/drawing/2014/main" id="{4EAFBCD2-E619-A1DD-08A3-7F64D0DC6E99}"/>
              </a:ext>
            </a:extLst>
          </p:cNvPr>
          <p:cNvSpPr>
            <a:spLocks noGrp="1"/>
          </p:cNvSpPr>
          <p:nvPr>
            <p:ph type="body" sz="quarter" idx="161" hasCustomPrompt="1"/>
          </p:nvPr>
        </p:nvSpPr>
        <p:spPr>
          <a:xfrm>
            <a:off x="3724206" y="858032"/>
            <a:ext cx="21823080" cy="415498"/>
          </a:xfrm>
          <a:prstGeom prst="rect">
            <a:avLst/>
          </a:prstGeom>
          <a:noFill/>
        </p:spPr>
        <p:txBody>
          <a:bodyPr anchor="t" anchorCtr="0">
            <a:spAutoFit/>
          </a:bodyPr>
          <a:lstStyle>
            <a:lvl1pPr marL="0" indent="0" algn="ctr">
              <a:buFontTx/>
              <a:buNone/>
              <a:defRPr sz="2100">
                <a:solidFill>
                  <a:schemeClr val="tx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authors</a:t>
            </a:r>
          </a:p>
        </p:txBody>
      </p:sp>
      <p:sp>
        <p:nvSpPr>
          <p:cNvPr id="33" name="Text Placeholder 76">
            <a:extLst>
              <a:ext uri="{FF2B5EF4-FFF2-40B4-BE49-F238E27FC236}">
                <a16:creationId xmlns:a16="http://schemas.microsoft.com/office/drawing/2014/main" id="{189C4BEB-83D2-15C1-4341-5B8E530303C3}"/>
              </a:ext>
            </a:extLst>
          </p:cNvPr>
          <p:cNvSpPr>
            <a:spLocks noGrp="1"/>
          </p:cNvSpPr>
          <p:nvPr>
            <p:ph type="body" sz="quarter" idx="195" hasCustomPrompt="1"/>
          </p:nvPr>
        </p:nvSpPr>
        <p:spPr>
          <a:xfrm>
            <a:off x="3724206" y="1403376"/>
            <a:ext cx="21823080" cy="338554"/>
          </a:xfrm>
          <a:prstGeom prst="rect">
            <a:avLst/>
          </a:prstGeom>
          <a:noFill/>
        </p:spPr>
        <p:txBody>
          <a:bodyPr anchor="t" anchorCtr="0">
            <a:spAutoFit/>
          </a:bodyPr>
          <a:lstStyle>
            <a:lvl1pPr marL="0" indent="0" algn="ctr">
              <a:buFontTx/>
              <a:buNone/>
              <a:defRPr sz="1600">
                <a:solidFill>
                  <a:schemeClr val="tx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affiliations</a:t>
            </a:r>
          </a:p>
        </p:txBody>
      </p:sp>
      <p:sp>
        <p:nvSpPr>
          <p:cNvPr id="34" name="Text Placeholder 76">
            <a:extLst>
              <a:ext uri="{FF2B5EF4-FFF2-40B4-BE49-F238E27FC236}">
                <a16:creationId xmlns:a16="http://schemas.microsoft.com/office/drawing/2014/main" id="{A265C16B-DC49-D98E-52F2-F48CDE817177}"/>
              </a:ext>
            </a:extLst>
          </p:cNvPr>
          <p:cNvSpPr>
            <a:spLocks noGrp="1"/>
          </p:cNvSpPr>
          <p:nvPr>
            <p:ph type="body" sz="quarter" idx="196" hasCustomPrompt="1"/>
          </p:nvPr>
        </p:nvSpPr>
        <p:spPr>
          <a:xfrm>
            <a:off x="3718860" y="154402"/>
            <a:ext cx="21823080" cy="646331"/>
          </a:xfrm>
          <a:prstGeom prst="rect">
            <a:avLst/>
          </a:prstGeom>
          <a:noFill/>
        </p:spPr>
        <p:txBody>
          <a:bodyPr anchor="t" anchorCtr="0">
            <a:spAutoFit/>
          </a:bodyPr>
          <a:lstStyle>
            <a:lvl1pPr marL="0" indent="0" algn="ctr">
              <a:buFontTx/>
              <a:buNone/>
              <a:defRPr sz="3600" b="1">
                <a:solidFill>
                  <a:schemeClr val="tx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title</a:t>
            </a:r>
          </a:p>
        </p:txBody>
      </p:sp>
      <p:sp>
        <p:nvSpPr>
          <p:cNvPr id="35" name="Text Placeholder 5">
            <a:extLst>
              <a:ext uri="{FF2B5EF4-FFF2-40B4-BE49-F238E27FC236}">
                <a16:creationId xmlns:a16="http://schemas.microsoft.com/office/drawing/2014/main" id="{C508B8B9-9AF4-3A47-457B-3C0C1836E7E1}"/>
              </a:ext>
            </a:extLst>
          </p:cNvPr>
          <p:cNvSpPr>
            <a:spLocks noGrp="1"/>
          </p:cNvSpPr>
          <p:nvPr>
            <p:ph type="body" sz="quarter" idx="197" hasCustomPrompt="1"/>
          </p:nvPr>
        </p:nvSpPr>
        <p:spPr>
          <a:xfrm>
            <a:off x="316443" y="2838926"/>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INTRODUCTION or ABSTRACT</a:t>
            </a:r>
          </a:p>
        </p:txBody>
      </p:sp>
      <p:sp>
        <p:nvSpPr>
          <p:cNvPr id="36" name="Text Placeholder 5">
            <a:extLst>
              <a:ext uri="{FF2B5EF4-FFF2-40B4-BE49-F238E27FC236}">
                <a16:creationId xmlns:a16="http://schemas.microsoft.com/office/drawing/2014/main" id="{C0185B69-D4BA-65F4-2B3B-8D01B52913E9}"/>
              </a:ext>
            </a:extLst>
          </p:cNvPr>
          <p:cNvSpPr>
            <a:spLocks noGrp="1"/>
          </p:cNvSpPr>
          <p:nvPr>
            <p:ph type="body" sz="quarter" idx="198" hasCustomPrompt="1"/>
          </p:nvPr>
        </p:nvSpPr>
        <p:spPr>
          <a:xfrm>
            <a:off x="7603987" y="2838926"/>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MATERIALS &amp; METHODS</a:t>
            </a:r>
          </a:p>
        </p:txBody>
      </p:sp>
      <p:sp>
        <p:nvSpPr>
          <p:cNvPr id="37" name="Text Placeholder 5">
            <a:extLst>
              <a:ext uri="{FF2B5EF4-FFF2-40B4-BE49-F238E27FC236}">
                <a16:creationId xmlns:a16="http://schemas.microsoft.com/office/drawing/2014/main" id="{80B3BDED-81F0-8CC5-3BB2-B72354FF6420}"/>
              </a:ext>
            </a:extLst>
          </p:cNvPr>
          <p:cNvSpPr>
            <a:spLocks noGrp="1"/>
          </p:cNvSpPr>
          <p:nvPr>
            <p:ph type="body" sz="quarter" idx="199" hasCustomPrompt="1"/>
          </p:nvPr>
        </p:nvSpPr>
        <p:spPr>
          <a:xfrm>
            <a:off x="14891531" y="2838926"/>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RESULTS</a:t>
            </a:r>
          </a:p>
        </p:txBody>
      </p:sp>
      <p:sp>
        <p:nvSpPr>
          <p:cNvPr id="38" name="Text Placeholder 5">
            <a:extLst>
              <a:ext uri="{FF2B5EF4-FFF2-40B4-BE49-F238E27FC236}">
                <a16:creationId xmlns:a16="http://schemas.microsoft.com/office/drawing/2014/main" id="{6B3243A5-2E4C-4A2F-BC3B-42A5D6E64A34}"/>
              </a:ext>
            </a:extLst>
          </p:cNvPr>
          <p:cNvSpPr>
            <a:spLocks noGrp="1"/>
          </p:cNvSpPr>
          <p:nvPr>
            <p:ph type="body" sz="quarter" idx="200" hasCustomPrompt="1"/>
          </p:nvPr>
        </p:nvSpPr>
        <p:spPr>
          <a:xfrm>
            <a:off x="22179075" y="2838926"/>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CONCLUSIONS</a:t>
            </a:r>
          </a:p>
        </p:txBody>
      </p:sp>
      <p:sp>
        <p:nvSpPr>
          <p:cNvPr id="39" name="Text Placeholder 5">
            <a:extLst>
              <a:ext uri="{FF2B5EF4-FFF2-40B4-BE49-F238E27FC236}">
                <a16:creationId xmlns:a16="http://schemas.microsoft.com/office/drawing/2014/main" id="{899831FB-A876-AEEB-AB84-E331B8F3049B}"/>
              </a:ext>
            </a:extLst>
          </p:cNvPr>
          <p:cNvSpPr>
            <a:spLocks noGrp="1"/>
          </p:cNvSpPr>
          <p:nvPr>
            <p:ph type="body" sz="quarter" idx="201" hasCustomPrompt="1"/>
          </p:nvPr>
        </p:nvSpPr>
        <p:spPr>
          <a:xfrm>
            <a:off x="316443" y="8688204"/>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OBJECTIVES</a:t>
            </a:r>
          </a:p>
        </p:txBody>
      </p:sp>
      <p:sp>
        <p:nvSpPr>
          <p:cNvPr id="40" name="Text Placeholder 5">
            <a:extLst>
              <a:ext uri="{FF2B5EF4-FFF2-40B4-BE49-F238E27FC236}">
                <a16:creationId xmlns:a16="http://schemas.microsoft.com/office/drawing/2014/main" id="{9B8A717C-A042-B768-AB59-F54CDC10A336}"/>
              </a:ext>
            </a:extLst>
          </p:cNvPr>
          <p:cNvSpPr>
            <a:spLocks noGrp="1"/>
          </p:cNvSpPr>
          <p:nvPr>
            <p:ph type="body" sz="quarter" idx="202" hasCustomPrompt="1"/>
          </p:nvPr>
        </p:nvSpPr>
        <p:spPr>
          <a:xfrm>
            <a:off x="22179075" y="9655889"/>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REFERENCS</a:t>
            </a:r>
          </a:p>
        </p:txBody>
      </p:sp>
      <p:sp>
        <p:nvSpPr>
          <p:cNvPr id="41" name="Text Placeholder 5">
            <a:extLst>
              <a:ext uri="{FF2B5EF4-FFF2-40B4-BE49-F238E27FC236}">
                <a16:creationId xmlns:a16="http://schemas.microsoft.com/office/drawing/2014/main" id="{36DCEDA4-7FC0-22C3-FADC-7E9970A0D9E6}"/>
              </a:ext>
            </a:extLst>
          </p:cNvPr>
          <p:cNvSpPr>
            <a:spLocks noGrp="1"/>
          </p:cNvSpPr>
          <p:nvPr>
            <p:ph type="body" sz="quarter" idx="203" hasCustomPrompt="1"/>
          </p:nvPr>
        </p:nvSpPr>
        <p:spPr>
          <a:xfrm>
            <a:off x="22179075" y="13918064"/>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ACKNOWLEDGEMENTS  or  CONTACT</a:t>
            </a:r>
          </a:p>
        </p:txBody>
      </p:sp>
      <p:sp>
        <p:nvSpPr>
          <p:cNvPr id="42" name="Text Placeholder 3">
            <a:extLst>
              <a:ext uri="{FF2B5EF4-FFF2-40B4-BE49-F238E27FC236}">
                <a16:creationId xmlns:a16="http://schemas.microsoft.com/office/drawing/2014/main" id="{6AF67295-B669-8665-F0B5-A1D94AF05766}"/>
              </a:ext>
            </a:extLst>
          </p:cNvPr>
          <p:cNvSpPr>
            <a:spLocks noGrp="1"/>
          </p:cNvSpPr>
          <p:nvPr>
            <p:ph type="body" sz="quarter" idx="204" hasCustomPrompt="1"/>
          </p:nvPr>
        </p:nvSpPr>
        <p:spPr>
          <a:xfrm>
            <a:off x="14891531" y="3411053"/>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3" name="Text Placeholder 3">
            <a:extLst>
              <a:ext uri="{FF2B5EF4-FFF2-40B4-BE49-F238E27FC236}">
                <a16:creationId xmlns:a16="http://schemas.microsoft.com/office/drawing/2014/main" id="{324AE785-E2DE-38CF-94AD-9B63CFC8526D}"/>
              </a:ext>
            </a:extLst>
          </p:cNvPr>
          <p:cNvSpPr>
            <a:spLocks noGrp="1"/>
          </p:cNvSpPr>
          <p:nvPr>
            <p:ph type="body" sz="quarter" idx="205" hasCustomPrompt="1"/>
          </p:nvPr>
        </p:nvSpPr>
        <p:spPr>
          <a:xfrm>
            <a:off x="7756387" y="3411053"/>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4" name="Text Placeholder 3">
            <a:extLst>
              <a:ext uri="{FF2B5EF4-FFF2-40B4-BE49-F238E27FC236}">
                <a16:creationId xmlns:a16="http://schemas.microsoft.com/office/drawing/2014/main" id="{7C9BF72B-E92D-451D-0529-07764675C9FC}"/>
              </a:ext>
            </a:extLst>
          </p:cNvPr>
          <p:cNvSpPr>
            <a:spLocks noGrp="1"/>
          </p:cNvSpPr>
          <p:nvPr>
            <p:ph type="body" sz="quarter" idx="206" hasCustomPrompt="1"/>
          </p:nvPr>
        </p:nvSpPr>
        <p:spPr>
          <a:xfrm>
            <a:off x="22179075" y="3411053"/>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5" name="Text Placeholder 3">
            <a:extLst>
              <a:ext uri="{FF2B5EF4-FFF2-40B4-BE49-F238E27FC236}">
                <a16:creationId xmlns:a16="http://schemas.microsoft.com/office/drawing/2014/main" id="{618369A3-CC78-503D-E2FF-145D22305D7F}"/>
              </a:ext>
            </a:extLst>
          </p:cNvPr>
          <p:cNvSpPr>
            <a:spLocks noGrp="1"/>
          </p:cNvSpPr>
          <p:nvPr>
            <p:ph type="body" sz="quarter" idx="207" hasCustomPrompt="1"/>
          </p:nvPr>
        </p:nvSpPr>
        <p:spPr>
          <a:xfrm>
            <a:off x="22179075" y="10209753"/>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6" name="Text Placeholder 3">
            <a:extLst>
              <a:ext uri="{FF2B5EF4-FFF2-40B4-BE49-F238E27FC236}">
                <a16:creationId xmlns:a16="http://schemas.microsoft.com/office/drawing/2014/main" id="{27C2B513-91C5-A0B8-4BA1-D9A4AC4D398B}"/>
              </a:ext>
            </a:extLst>
          </p:cNvPr>
          <p:cNvSpPr>
            <a:spLocks noGrp="1"/>
          </p:cNvSpPr>
          <p:nvPr>
            <p:ph type="body" sz="quarter" idx="208" hasCustomPrompt="1"/>
          </p:nvPr>
        </p:nvSpPr>
        <p:spPr>
          <a:xfrm>
            <a:off x="316443" y="9263207"/>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7" name="Text Placeholder 3">
            <a:extLst>
              <a:ext uri="{FF2B5EF4-FFF2-40B4-BE49-F238E27FC236}">
                <a16:creationId xmlns:a16="http://schemas.microsoft.com/office/drawing/2014/main" id="{0639DE05-4E38-D76E-C24E-DD2A42F6C815}"/>
              </a:ext>
            </a:extLst>
          </p:cNvPr>
          <p:cNvSpPr>
            <a:spLocks noGrp="1"/>
          </p:cNvSpPr>
          <p:nvPr>
            <p:ph type="body" sz="quarter" idx="209" hasCustomPrompt="1"/>
          </p:nvPr>
        </p:nvSpPr>
        <p:spPr>
          <a:xfrm>
            <a:off x="22179075" y="14471928"/>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86291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EA2629-DF51-23AA-F334-654ABF7203C2}"/>
              </a:ext>
            </a:extLst>
          </p:cNvPr>
          <p:cNvSpPr/>
          <p:nvPr userDrawn="1"/>
        </p:nvSpPr>
        <p:spPr>
          <a:xfrm>
            <a:off x="0" y="15964188"/>
            <a:ext cx="29260800" cy="49501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2"/>
          </a:p>
        </p:txBody>
      </p:sp>
      <p:sp>
        <p:nvSpPr>
          <p:cNvPr id="10" name="Text Box 14"/>
          <p:cNvSpPr txBox="1">
            <a:spLocks noChangeArrowheads="1"/>
          </p:cNvSpPr>
          <p:nvPr/>
        </p:nvSpPr>
        <p:spPr bwMode="auto">
          <a:xfrm>
            <a:off x="528990" y="16095676"/>
            <a:ext cx="1676400" cy="189977"/>
          </a:xfrm>
          <a:prstGeom prst="rect">
            <a:avLst/>
          </a:prstGeom>
          <a:noFill/>
          <a:ln w="9525">
            <a:noFill/>
            <a:miter lim="800000"/>
            <a:headEnd/>
            <a:tailEnd/>
          </a:ln>
          <a:effectLst/>
        </p:spPr>
        <p:txBody>
          <a:bodyPr lIns="50988" tIns="25490" rIns="50988" bIns="25490">
            <a:spAutoFit/>
          </a:bodyPr>
          <a:lstStyle/>
          <a:p>
            <a:pPr eaLnBrk="0" hangingPunct="0">
              <a:lnSpc>
                <a:spcPct val="65000"/>
              </a:lnSpc>
              <a:spcBef>
                <a:spcPct val="50000"/>
              </a:spcBef>
              <a:defRPr/>
            </a:pPr>
            <a:r>
              <a:rPr lang="en-US" sz="356"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568"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CF2D708B-C818-F936-6550-4748066DE855}"/>
              </a:ext>
            </a:extLst>
          </p:cNvPr>
          <p:cNvGrpSpPr/>
          <p:nvPr userDrawn="1"/>
        </p:nvGrpSpPr>
        <p:grpSpPr>
          <a:xfrm>
            <a:off x="0" y="1"/>
            <a:ext cx="29260800" cy="2495694"/>
            <a:chOff x="0" y="-1"/>
            <a:chExt cx="12192000" cy="1219223"/>
          </a:xfrm>
        </p:grpSpPr>
        <p:sp>
          <p:nvSpPr>
            <p:cNvPr id="7" name="Document 6">
              <a:extLst>
                <a:ext uri="{FF2B5EF4-FFF2-40B4-BE49-F238E27FC236}">
                  <a16:creationId xmlns:a16="http://schemas.microsoft.com/office/drawing/2014/main" id="{124C27CE-4560-7DBF-4D63-75189B3A7AC6}"/>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2"/>
            </a:p>
          </p:txBody>
        </p:sp>
        <p:sp>
          <p:nvSpPr>
            <p:cNvPr id="8" name="Document 7">
              <a:extLst>
                <a:ext uri="{FF2B5EF4-FFF2-40B4-BE49-F238E27FC236}">
                  <a16:creationId xmlns:a16="http://schemas.microsoft.com/office/drawing/2014/main" id="{5AF89930-557D-10C3-BF7B-139152BC76C9}"/>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2" dirty="0"/>
            </a:p>
          </p:txBody>
        </p:sp>
      </p:grpSp>
      <p:graphicFrame>
        <p:nvGraphicFramePr>
          <p:cNvPr id="12" name="Table 11">
            <a:extLst>
              <a:ext uri="{FF2B5EF4-FFF2-40B4-BE49-F238E27FC236}">
                <a16:creationId xmlns:a16="http://schemas.microsoft.com/office/drawing/2014/main" id="{B325ED9F-0B3C-538D-0CC6-293E88BDDE0A}"/>
              </a:ext>
            </a:extLst>
          </p:cNvPr>
          <p:cNvGraphicFramePr>
            <a:graphicFrameLocks noGrp="1"/>
          </p:cNvGraphicFramePr>
          <p:nvPr userDrawn="1">
            <p:extLst>
              <p:ext uri="{D42A27DB-BD31-4B8C-83A1-F6EECF244321}">
                <p14:modId xmlns:p14="http://schemas.microsoft.com/office/powerpoint/2010/main" val="22536031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093CE184-7490-77EB-CA9E-2A801282DA82}"/>
              </a:ext>
            </a:extLst>
          </p:cNvPr>
          <p:cNvGraphicFramePr>
            <a:graphicFrameLocks noGrp="1"/>
          </p:cNvGraphicFramePr>
          <p:nvPr userDrawn="1">
            <p:extLst>
              <p:ext uri="{D42A27DB-BD31-4B8C-83A1-F6EECF244321}">
                <p14:modId xmlns:p14="http://schemas.microsoft.com/office/powerpoint/2010/main" val="2986731329"/>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452340" rtl="0" eaLnBrk="1" latinLnBrk="0" hangingPunct="1">
        <a:spcBef>
          <a:spcPct val="0"/>
        </a:spcBef>
        <a:buNone/>
        <a:defRPr sz="4908" kern="1200">
          <a:solidFill>
            <a:schemeClr val="bg1"/>
          </a:solidFill>
          <a:latin typeface="Trebuchet MS" pitchFamily="34" charset="0"/>
          <a:ea typeface="+mj-ea"/>
          <a:cs typeface="+mj-cs"/>
        </a:defRPr>
      </a:lvl1pPr>
    </p:titleStyle>
    <p:bodyStyle>
      <a:lvl1pPr marL="919628" indent="-919628" algn="l" defTabSz="2452340" rtl="0" eaLnBrk="1" latinLnBrk="0" hangingPunct="1">
        <a:spcBef>
          <a:spcPct val="20000"/>
        </a:spcBef>
        <a:buFont typeface="Arial" pitchFamily="34" charset="0"/>
        <a:buChar char="•"/>
        <a:defRPr sz="8606" kern="1200">
          <a:solidFill>
            <a:schemeClr val="tx1"/>
          </a:solidFill>
          <a:latin typeface="+mn-lt"/>
          <a:ea typeface="+mn-ea"/>
          <a:cs typeface="+mn-cs"/>
        </a:defRPr>
      </a:lvl1pPr>
      <a:lvl2pPr marL="1992526" indent="-766356" algn="l" defTabSz="2452340" rtl="0" eaLnBrk="1" latinLnBrk="0" hangingPunct="1">
        <a:spcBef>
          <a:spcPct val="20000"/>
        </a:spcBef>
        <a:buFont typeface="Arial" pitchFamily="34" charset="0"/>
        <a:buChar char="–"/>
        <a:defRPr sz="7538" kern="1200">
          <a:solidFill>
            <a:schemeClr val="tx1"/>
          </a:solidFill>
          <a:latin typeface="+mn-lt"/>
          <a:ea typeface="+mn-ea"/>
          <a:cs typeface="+mn-cs"/>
        </a:defRPr>
      </a:lvl2pPr>
      <a:lvl3pPr marL="3065424" indent="-613084" algn="l" defTabSz="2452340" rtl="0" eaLnBrk="1" latinLnBrk="0" hangingPunct="1">
        <a:spcBef>
          <a:spcPct val="20000"/>
        </a:spcBef>
        <a:buFont typeface="Arial" pitchFamily="34" charset="0"/>
        <a:buChar char="•"/>
        <a:defRPr sz="6472" kern="1200">
          <a:solidFill>
            <a:schemeClr val="tx1"/>
          </a:solidFill>
          <a:latin typeface="+mn-lt"/>
          <a:ea typeface="+mn-ea"/>
          <a:cs typeface="+mn-cs"/>
        </a:defRPr>
      </a:lvl3pPr>
      <a:lvl4pPr marL="429159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4pPr>
      <a:lvl5pPr marL="551776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5pPr>
      <a:lvl6pPr marL="674393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6pPr>
      <a:lvl7pPr marL="797010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7pPr>
      <a:lvl8pPr marL="919627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8pPr>
      <a:lvl9pPr marL="1042244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9pPr>
    </p:bodyStyle>
    <p:otherStyle>
      <a:defPPr>
        <a:defRPr lang="en-US"/>
      </a:defPPr>
      <a:lvl1pPr marL="0" algn="l" defTabSz="2452340" rtl="0" eaLnBrk="1" latinLnBrk="0" hangingPunct="1">
        <a:defRPr sz="4836" kern="1200">
          <a:solidFill>
            <a:schemeClr val="tx1"/>
          </a:solidFill>
          <a:latin typeface="+mn-lt"/>
          <a:ea typeface="+mn-ea"/>
          <a:cs typeface="+mn-cs"/>
        </a:defRPr>
      </a:lvl1pPr>
      <a:lvl2pPr marL="1226170" algn="l" defTabSz="2452340" rtl="0" eaLnBrk="1" latinLnBrk="0" hangingPunct="1">
        <a:defRPr sz="4836" kern="1200">
          <a:solidFill>
            <a:schemeClr val="tx1"/>
          </a:solidFill>
          <a:latin typeface="+mn-lt"/>
          <a:ea typeface="+mn-ea"/>
          <a:cs typeface="+mn-cs"/>
        </a:defRPr>
      </a:lvl2pPr>
      <a:lvl3pPr marL="2452340" algn="l" defTabSz="2452340" rtl="0" eaLnBrk="1" latinLnBrk="0" hangingPunct="1">
        <a:defRPr sz="4836" kern="1200">
          <a:solidFill>
            <a:schemeClr val="tx1"/>
          </a:solidFill>
          <a:latin typeface="+mn-lt"/>
          <a:ea typeface="+mn-ea"/>
          <a:cs typeface="+mn-cs"/>
        </a:defRPr>
      </a:lvl3pPr>
      <a:lvl4pPr marL="3678510" algn="l" defTabSz="2452340" rtl="0" eaLnBrk="1" latinLnBrk="0" hangingPunct="1">
        <a:defRPr sz="4836" kern="1200">
          <a:solidFill>
            <a:schemeClr val="tx1"/>
          </a:solidFill>
          <a:latin typeface="+mn-lt"/>
          <a:ea typeface="+mn-ea"/>
          <a:cs typeface="+mn-cs"/>
        </a:defRPr>
      </a:lvl4pPr>
      <a:lvl5pPr marL="4904678" algn="l" defTabSz="2452340" rtl="0" eaLnBrk="1" latinLnBrk="0" hangingPunct="1">
        <a:defRPr sz="4836" kern="1200">
          <a:solidFill>
            <a:schemeClr val="tx1"/>
          </a:solidFill>
          <a:latin typeface="+mn-lt"/>
          <a:ea typeface="+mn-ea"/>
          <a:cs typeface="+mn-cs"/>
        </a:defRPr>
      </a:lvl5pPr>
      <a:lvl6pPr marL="6130848" algn="l" defTabSz="2452340" rtl="0" eaLnBrk="1" latinLnBrk="0" hangingPunct="1">
        <a:defRPr sz="4836" kern="1200">
          <a:solidFill>
            <a:schemeClr val="tx1"/>
          </a:solidFill>
          <a:latin typeface="+mn-lt"/>
          <a:ea typeface="+mn-ea"/>
          <a:cs typeface="+mn-cs"/>
        </a:defRPr>
      </a:lvl6pPr>
      <a:lvl7pPr marL="7357018" algn="l" defTabSz="2452340" rtl="0" eaLnBrk="1" latinLnBrk="0" hangingPunct="1">
        <a:defRPr sz="4836" kern="1200">
          <a:solidFill>
            <a:schemeClr val="tx1"/>
          </a:solidFill>
          <a:latin typeface="+mn-lt"/>
          <a:ea typeface="+mn-ea"/>
          <a:cs typeface="+mn-cs"/>
        </a:defRPr>
      </a:lvl7pPr>
      <a:lvl8pPr marL="8583188" algn="l" defTabSz="2452340" rtl="0" eaLnBrk="1" latinLnBrk="0" hangingPunct="1">
        <a:defRPr sz="4836" kern="1200">
          <a:solidFill>
            <a:schemeClr val="tx1"/>
          </a:solidFill>
          <a:latin typeface="+mn-lt"/>
          <a:ea typeface="+mn-ea"/>
          <a:cs typeface="+mn-cs"/>
        </a:defRPr>
      </a:lvl8pPr>
      <a:lvl9pPr marL="9809358" algn="l" defTabSz="2452340" rtl="0" eaLnBrk="1" latinLnBrk="0" hangingPunct="1">
        <a:defRPr sz="483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546102" y="16116300"/>
            <a:ext cx="1676400" cy="189977"/>
          </a:xfrm>
          <a:prstGeom prst="rect">
            <a:avLst/>
          </a:prstGeom>
          <a:noFill/>
          <a:ln w="9525">
            <a:noFill/>
            <a:miter lim="800000"/>
            <a:headEnd/>
            <a:tailEnd/>
          </a:ln>
          <a:effectLst/>
        </p:spPr>
        <p:txBody>
          <a:bodyPr lIns="50988" tIns="25490" rIns="50988" bIns="25490">
            <a:spAutoFit/>
          </a:bodyPr>
          <a:lstStyle/>
          <a:p>
            <a:pPr eaLnBrk="0" hangingPunct="0">
              <a:lnSpc>
                <a:spcPct val="65000"/>
              </a:lnSpc>
              <a:spcBef>
                <a:spcPct val="50000"/>
              </a:spcBef>
              <a:defRPr/>
            </a:pPr>
            <a:r>
              <a:rPr lang="en-US" sz="356"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568"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53017852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452340" rtl="0" eaLnBrk="1" latinLnBrk="0" hangingPunct="1">
        <a:spcBef>
          <a:spcPct val="0"/>
        </a:spcBef>
        <a:buNone/>
        <a:defRPr sz="4908" kern="1200">
          <a:solidFill>
            <a:schemeClr val="bg1"/>
          </a:solidFill>
          <a:latin typeface="Trebuchet MS" pitchFamily="34" charset="0"/>
          <a:ea typeface="+mj-ea"/>
          <a:cs typeface="+mj-cs"/>
        </a:defRPr>
      </a:lvl1pPr>
    </p:titleStyle>
    <p:bodyStyle>
      <a:lvl1pPr marL="919628" indent="-919628" algn="l" defTabSz="2452340" rtl="0" eaLnBrk="1" latinLnBrk="0" hangingPunct="1">
        <a:spcBef>
          <a:spcPct val="20000"/>
        </a:spcBef>
        <a:buFont typeface="Arial" pitchFamily="34" charset="0"/>
        <a:buChar char="•"/>
        <a:defRPr sz="8606" kern="1200">
          <a:solidFill>
            <a:schemeClr val="tx1"/>
          </a:solidFill>
          <a:latin typeface="+mn-lt"/>
          <a:ea typeface="+mn-ea"/>
          <a:cs typeface="+mn-cs"/>
        </a:defRPr>
      </a:lvl1pPr>
      <a:lvl2pPr marL="1992526" indent="-766356" algn="l" defTabSz="2452340" rtl="0" eaLnBrk="1" latinLnBrk="0" hangingPunct="1">
        <a:spcBef>
          <a:spcPct val="20000"/>
        </a:spcBef>
        <a:buFont typeface="Arial" pitchFamily="34" charset="0"/>
        <a:buChar char="–"/>
        <a:defRPr sz="7538" kern="1200">
          <a:solidFill>
            <a:schemeClr val="tx1"/>
          </a:solidFill>
          <a:latin typeface="+mn-lt"/>
          <a:ea typeface="+mn-ea"/>
          <a:cs typeface="+mn-cs"/>
        </a:defRPr>
      </a:lvl2pPr>
      <a:lvl3pPr marL="3065424" indent="-613084" algn="l" defTabSz="2452340" rtl="0" eaLnBrk="1" latinLnBrk="0" hangingPunct="1">
        <a:spcBef>
          <a:spcPct val="20000"/>
        </a:spcBef>
        <a:buFont typeface="Arial" pitchFamily="34" charset="0"/>
        <a:buChar char="•"/>
        <a:defRPr sz="6472" kern="1200">
          <a:solidFill>
            <a:schemeClr val="tx1"/>
          </a:solidFill>
          <a:latin typeface="+mn-lt"/>
          <a:ea typeface="+mn-ea"/>
          <a:cs typeface="+mn-cs"/>
        </a:defRPr>
      </a:lvl3pPr>
      <a:lvl4pPr marL="429159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4pPr>
      <a:lvl5pPr marL="551776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5pPr>
      <a:lvl6pPr marL="674393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6pPr>
      <a:lvl7pPr marL="797010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7pPr>
      <a:lvl8pPr marL="919627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8pPr>
      <a:lvl9pPr marL="1042244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9pPr>
    </p:bodyStyle>
    <p:otherStyle>
      <a:defPPr>
        <a:defRPr lang="en-US"/>
      </a:defPPr>
      <a:lvl1pPr marL="0" algn="l" defTabSz="2452340" rtl="0" eaLnBrk="1" latinLnBrk="0" hangingPunct="1">
        <a:defRPr sz="4836" kern="1200">
          <a:solidFill>
            <a:schemeClr val="tx1"/>
          </a:solidFill>
          <a:latin typeface="+mn-lt"/>
          <a:ea typeface="+mn-ea"/>
          <a:cs typeface="+mn-cs"/>
        </a:defRPr>
      </a:lvl1pPr>
      <a:lvl2pPr marL="1226170" algn="l" defTabSz="2452340" rtl="0" eaLnBrk="1" latinLnBrk="0" hangingPunct="1">
        <a:defRPr sz="4836" kern="1200">
          <a:solidFill>
            <a:schemeClr val="tx1"/>
          </a:solidFill>
          <a:latin typeface="+mn-lt"/>
          <a:ea typeface="+mn-ea"/>
          <a:cs typeface="+mn-cs"/>
        </a:defRPr>
      </a:lvl2pPr>
      <a:lvl3pPr marL="2452340" algn="l" defTabSz="2452340" rtl="0" eaLnBrk="1" latinLnBrk="0" hangingPunct="1">
        <a:defRPr sz="4836" kern="1200">
          <a:solidFill>
            <a:schemeClr val="tx1"/>
          </a:solidFill>
          <a:latin typeface="+mn-lt"/>
          <a:ea typeface="+mn-ea"/>
          <a:cs typeface="+mn-cs"/>
        </a:defRPr>
      </a:lvl3pPr>
      <a:lvl4pPr marL="3678510" algn="l" defTabSz="2452340" rtl="0" eaLnBrk="1" latinLnBrk="0" hangingPunct="1">
        <a:defRPr sz="4836" kern="1200">
          <a:solidFill>
            <a:schemeClr val="tx1"/>
          </a:solidFill>
          <a:latin typeface="+mn-lt"/>
          <a:ea typeface="+mn-ea"/>
          <a:cs typeface="+mn-cs"/>
        </a:defRPr>
      </a:lvl4pPr>
      <a:lvl5pPr marL="4904678" algn="l" defTabSz="2452340" rtl="0" eaLnBrk="1" latinLnBrk="0" hangingPunct="1">
        <a:defRPr sz="4836" kern="1200">
          <a:solidFill>
            <a:schemeClr val="tx1"/>
          </a:solidFill>
          <a:latin typeface="+mn-lt"/>
          <a:ea typeface="+mn-ea"/>
          <a:cs typeface="+mn-cs"/>
        </a:defRPr>
      </a:lvl5pPr>
      <a:lvl6pPr marL="6130848" algn="l" defTabSz="2452340" rtl="0" eaLnBrk="1" latinLnBrk="0" hangingPunct="1">
        <a:defRPr sz="4836" kern="1200">
          <a:solidFill>
            <a:schemeClr val="tx1"/>
          </a:solidFill>
          <a:latin typeface="+mn-lt"/>
          <a:ea typeface="+mn-ea"/>
          <a:cs typeface="+mn-cs"/>
        </a:defRPr>
      </a:lvl6pPr>
      <a:lvl7pPr marL="7357018" algn="l" defTabSz="2452340" rtl="0" eaLnBrk="1" latinLnBrk="0" hangingPunct="1">
        <a:defRPr sz="4836" kern="1200">
          <a:solidFill>
            <a:schemeClr val="tx1"/>
          </a:solidFill>
          <a:latin typeface="+mn-lt"/>
          <a:ea typeface="+mn-ea"/>
          <a:cs typeface="+mn-cs"/>
        </a:defRPr>
      </a:lvl7pPr>
      <a:lvl8pPr marL="8583188" algn="l" defTabSz="2452340" rtl="0" eaLnBrk="1" latinLnBrk="0" hangingPunct="1">
        <a:defRPr sz="4836" kern="1200">
          <a:solidFill>
            <a:schemeClr val="tx1"/>
          </a:solidFill>
          <a:latin typeface="+mn-lt"/>
          <a:ea typeface="+mn-ea"/>
          <a:cs typeface="+mn-cs"/>
        </a:defRPr>
      </a:lvl8pPr>
      <a:lvl9pPr marL="9809358" algn="l" defTabSz="2452340" rtl="0" eaLnBrk="1" latinLnBrk="0" hangingPunct="1">
        <a:defRPr sz="4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2" name="Espaço Reservado para Texto 21">
            <a:extLst>
              <a:ext uri="{FF2B5EF4-FFF2-40B4-BE49-F238E27FC236}">
                <a16:creationId xmlns:a16="http://schemas.microsoft.com/office/drawing/2014/main" id="{5F6E1365-1FA8-80E9-01C8-11A5743B823A}"/>
              </a:ext>
            </a:extLst>
          </p:cNvPr>
          <p:cNvSpPr>
            <a:spLocks noGrp="1"/>
          </p:cNvSpPr>
          <p:nvPr>
            <p:ph type="body" sz="quarter" idx="10"/>
          </p:nvPr>
        </p:nvSpPr>
        <p:spPr>
          <a:xfrm flipV="1">
            <a:off x="316443" y="3177868"/>
            <a:ext cx="6725730" cy="233185"/>
          </a:xfrm>
        </p:spPr>
        <p:txBody>
          <a:bodyPr/>
          <a:lstStyle/>
          <a:p>
            <a:endParaRPr lang="pt-BR" dirty="0"/>
          </a:p>
        </p:txBody>
      </p:sp>
      <p:sp>
        <p:nvSpPr>
          <p:cNvPr id="24" name="Espaço Reservado para Texto 23">
            <a:extLst>
              <a:ext uri="{FF2B5EF4-FFF2-40B4-BE49-F238E27FC236}">
                <a16:creationId xmlns:a16="http://schemas.microsoft.com/office/drawing/2014/main" id="{821C3C10-6474-A071-9763-026779A22018}"/>
              </a:ext>
            </a:extLst>
          </p:cNvPr>
          <p:cNvSpPr>
            <a:spLocks noGrp="1"/>
          </p:cNvSpPr>
          <p:nvPr>
            <p:ph type="body" sz="quarter" idx="161"/>
          </p:nvPr>
        </p:nvSpPr>
        <p:spPr/>
        <p:txBody>
          <a:bodyPr/>
          <a:lstStyle/>
          <a:p>
            <a:endParaRPr lang="pt-BR"/>
          </a:p>
        </p:txBody>
      </p:sp>
      <p:sp>
        <p:nvSpPr>
          <p:cNvPr id="25" name="Espaço Reservado para Texto 24">
            <a:extLst>
              <a:ext uri="{FF2B5EF4-FFF2-40B4-BE49-F238E27FC236}">
                <a16:creationId xmlns:a16="http://schemas.microsoft.com/office/drawing/2014/main" id="{216F741F-8300-1FA6-ABBE-BE2709F56CBB}"/>
              </a:ext>
            </a:extLst>
          </p:cNvPr>
          <p:cNvSpPr>
            <a:spLocks noGrp="1"/>
          </p:cNvSpPr>
          <p:nvPr>
            <p:ph type="body" sz="quarter" idx="195"/>
          </p:nvPr>
        </p:nvSpPr>
        <p:spPr/>
        <p:txBody>
          <a:bodyPr/>
          <a:lstStyle/>
          <a:p>
            <a:endParaRPr lang="pt-BR"/>
          </a:p>
        </p:txBody>
      </p:sp>
      <p:sp>
        <p:nvSpPr>
          <p:cNvPr id="26" name="Espaço Reservado para Texto 25">
            <a:extLst>
              <a:ext uri="{FF2B5EF4-FFF2-40B4-BE49-F238E27FC236}">
                <a16:creationId xmlns:a16="http://schemas.microsoft.com/office/drawing/2014/main" id="{CEFD1E25-3973-7C2A-6850-3A8D0B317C50}"/>
              </a:ext>
            </a:extLst>
          </p:cNvPr>
          <p:cNvSpPr>
            <a:spLocks noGrp="1"/>
          </p:cNvSpPr>
          <p:nvPr>
            <p:ph type="body" sz="quarter" idx="196"/>
          </p:nvPr>
        </p:nvSpPr>
        <p:spPr/>
        <p:txBody>
          <a:bodyPr/>
          <a:lstStyle/>
          <a:p>
            <a:endParaRPr lang="pt-BR"/>
          </a:p>
        </p:txBody>
      </p:sp>
      <p:sp>
        <p:nvSpPr>
          <p:cNvPr id="27" name="Espaço Reservado para Texto 26">
            <a:extLst>
              <a:ext uri="{FF2B5EF4-FFF2-40B4-BE49-F238E27FC236}">
                <a16:creationId xmlns:a16="http://schemas.microsoft.com/office/drawing/2014/main" id="{8BDB6A6C-56BC-57D9-FBF4-0A55C3F76BB9}"/>
              </a:ext>
            </a:extLst>
          </p:cNvPr>
          <p:cNvSpPr>
            <a:spLocks noGrp="1"/>
          </p:cNvSpPr>
          <p:nvPr>
            <p:ph type="body" sz="quarter" idx="197"/>
          </p:nvPr>
        </p:nvSpPr>
        <p:spPr/>
        <p:txBody>
          <a:bodyPr/>
          <a:lstStyle/>
          <a:p>
            <a:endParaRPr lang="pt-BR"/>
          </a:p>
        </p:txBody>
      </p:sp>
      <p:sp>
        <p:nvSpPr>
          <p:cNvPr id="28" name="Espaço Reservado para Texto 27">
            <a:extLst>
              <a:ext uri="{FF2B5EF4-FFF2-40B4-BE49-F238E27FC236}">
                <a16:creationId xmlns:a16="http://schemas.microsoft.com/office/drawing/2014/main" id="{4ED8CCAE-7238-6128-77DF-E72E27E2916E}"/>
              </a:ext>
            </a:extLst>
          </p:cNvPr>
          <p:cNvSpPr>
            <a:spLocks noGrp="1"/>
          </p:cNvSpPr>
          <p:nvPr>
            <p:ph type="body" sz="quarter" idx="198"/>
          </p:nvPr>
        </p:nvSpPr>
        <p:spPr/>
        <p:txBody>
          <a:bodyPr/>
          <a:lstStyle/>
          <a:p>
            <a:endParaRPr lang="pt-BR"/>
          </a:p>
        </p:txBody>
      </p:sp>
      <p:sp>
        <p:nvSpPr>
          <p:cNvPr id="29" name="Espaço Reservado para Texto 28">
            <a:extLst>
              <a:ext uri="{FF2B5EF4-FFF2-40B4-BE49-F238E27FC236}">
                <a16:creationId xmlns:a16="http://schemas.microsoft.com/office/drawing/2014/main" id="{C2C5CD38-6C6F-EF1B-B99C-5690B46724E1}"/>
              </a:ext>
            </a:extLst>
          </p:cNvPr>
          <p:cNvSpPr>
            <a:spLocks noGrp="1"/>
          </p:cNvSpPr>
          <p:nvPr>
            <p:ph type="body" sz="quarter" idx="199"/>
          </p:nvPr>
        </p:nvSpPr>
        <p:spPr/>
        <p:txBody>
          <a:bodyPr/>
          <a:lstStyle/>
          <a:p>
            <a:endParaRPr lang="pt-BR"/>
          </a:p>
        </p:txBody>
      </p:sp>
      <p:sp>
        <p:nvSpPr>
          <p:cNvPr id="30" name="Espaço Reservado para Texto 29">
            <a:extLst>
              <a:ext uri="{FF2B5EF4-FFF2-40B4-BE49-F238E27FC236}">
                <a16:creationId xmlns:a16="http://schemas.microsoft.com/office/drawing/2014/main" id="{7BCE1084-4B15-DC0D-5A33-446A2F6BC1D0}"/>
              </a:ext>
            </a:extLst>
          </p:cNvPr>
          <p:cNvSpPr>
            <a:spLocks noGrp="1"/>
          </p:cNvSpPr>
          <p:nvPr>
            <p:ph type="body" sz="quarter" idx="200"/>
          </p:nvPr>
        </p:nvSpPr>
        <p:spPr/>
        <p:txBody>
          <a:bodyPr/>
          <a:lstStyle/>
          <a:p>
            <a:endParaRPr lang="pt-BR"/>
          </a:p>
        </p:txBody>
      </p:sp>
      <p:sp>
        <p:nvSpPr>
          <p:cNvPr id="31" name="Espaço Reservado para Texto 30">
            <a:extLst>
              <a:ext uri="{FF2B5EF4-FFF2-40B4-BE49-F238E27FC236}">
                <a16:creationId xmlns:a16="http://schemas.microsoft.com/office/drawing/2014/main" id="{E8D52D90-3B8A-61E2-5266-E48EED4B47C8}"/>
              </a:ext>
            </a:extLst>
          </p:cNvPr>
          <p:cNvSpPr>
            <a:spLocks noGrp="1"/>
          </p:cNvSpPr>
          <p:nvPr>
            <p:ph type="body" sz="quarter" idx="201"/>
          </p:nvPr>
        </p:nvSpPr>
        <p:spPr/>
        <p:txBody>
          <a:bodyPr/>
          <a:lstStyle/>
          <a:p>
            <a:endParaRPr lang="pt-BR"/>
          </a:p>
        </p:txBody>
      </p:sp>
      <p:sp>
        <p:nvSpPr>
          <p:cNvPr id="32" name="Espaço Reservado para Texto 31">
            <a:extLst>
              <a:ext uri="{FF2B5EF4-FFF2-40B4-BE49-F238E27FC236}">
                <a16:creationId xmlns:a16="http://schemas.microsoft.com/office/drawing/2014/main" id="{49FC4008-C37B-87FA-75E1-555526283BFC}"/>
              </a:ext>
            </a:extLst>
          </p:cNvPr>
          <p:cNvSpPr>
            <a:spLocks noGrp="1"/>
          </p:cNvSpPr>
          <p:nvPr>
            <p:ph type="body" sz="quarter" idx="202"/>
          </p:nvPr>
        </p:nvSpPr>
        <p:spPr/>
        <p:txBody>
          <a:bodyPr/>
          <a:lstStyle/>
          <a:p>
            <a:r>
              <a:rPr lang="pt-BR" dirty="0"/>
              <a:t>(click to edit) REFERENCES</a:t>
            </a:r>
          </a:p>
        </p:txBody>
      </p:sp>
      <p:sp>
        <p:nvSpPr>
          <p:cNvPr id="12" name="Text Placeholder 11">
            <a:extLst>
              <a:ext uri="{FF2B5EF4-FFF2-40B4-BE49-F238E27FC236}">
                <a16:creationId xmlns:a16="http://schemas.microsoft.com/office/drawing/2014/main" id="{5E0B03C3-61F3-F375-C034-97A8CB3FBF8D}"/>
              </a:ext>
            </a:extLst>
          </p:cNvPr>
          <p:cNvSpPr>
            <a:spLocks noGrp="1"/>
          </p:cNvSpPr>
          <p:nvPr>
            <p:ph type="body" sz="quarter" idx="203"/>
          </p:nvPr>
        </p:nvSpPr>
        <p:spPr>
          <a:xfrm>
            <a:off x="22179075" y="13918064"/>
            <a:ext cx="6725730" cy="452856"/>
          </a:xfrm>
        </p:spPr>
        <p:txBody>
          <a:bodyPr/>
          <a:lstStyle/>
          <a:p>
            <a:r>
              <a:rPr lang="en-US" dirty="0"/>
              <a:t>Contact Details &amp; QR CODE</a:t>
            </a:r>
          </a:p>
        </p:txBody>
      </p:sp>
      <p:sp>
        <p:nvSpPr>
          <p:cNvPr id="33" name="Espaço Reservado para Texto 32">
            <a:extLst>
              <a:ext uri="{FF2B5EF4-FFF2-40B4-BE49-F238E27FC236}">
                <a16:creationId xmlns:a16="http://schemas.microsoft.com/office/drawing/2014/main" id="{992A3FC6-D648-3BD8-4016-24C71A8037D1}"/>
              </a:ext>
            </a:extLst>
          </p:cNvPr>
          <p:cNvSpPr>
            <a:spLocks noGrp="1"/>
          </p:cNvSpPr>
          <p:nvPr>
            <p:ph type="body" sz="quarter" idx="204"/>
          </p:nvPr>
        </p:nvSpPr>
        <p:spPr/>
        <p:txBody>
          <a:bodyPr/>
          <a:lstStyle/>
          <a:p>
            <a:endParaRPr lang="pt-BR"/>
          </a:p>
        </p:txBody>
      </p:sp>
      <p:sp>
        <p:nvSpPr>
          <p:cNvPr id="34" name="Espaço Reservado para Texto 33">
            <a:extLst>
              <a:ext uri="{FF2B5EF4-FFF2-40B4-BE49-F238E27FC236}">
                <a16:creationId xmlns:a16="http://schemas.microsoft.com/office/drawing/2014/main" id="{D6E0F26A-C99C-EE59-ECDC-34E3EFE995EA}"/>
              </a:ext>
            </a:extLst>
          </p:cNvPr>
          <p:cNvSpPr>
            <a:spLocks noGrp="1"/>
          </p:cNvSpPr>
          <p:nvPr>
            <p:ph type="body" sz="quarter" idx="205"/>
          </p:nvPr>
        </p:nvSpPr>
        <p:spPr/>
        <p:txBody>
          <a:bodyPr/>
          <a:lstStyle/>
          <a:p>
            <a:endParaRPr lang="pt-BR"/>
          </a:p>
        </p:txBody>
      </p:sp>
      <p:sp>
        <p:nvSpPr>
          <p:cNvPr id="35" name="Espaço Reservado para Texto 34">
            <a:extLst>
              <a:ext uri="{FF2B5EF4-FFF2-40B4-BE49-F238E27FC236}">
                <a16:creationId xmlns:a16="http://schemas.microsoft.com/office/drawing/2014/main" id="{24C427DC-E374-C1D7-1C41-C7C9D1EF6243}"/>
              </a:ext>
            </a:extLst>
          </p:cNvPr>
          <p:cNvSpPr>
            <a:spLocks noGrp="1"/>
          </p:cNvSpPr>
          <p:nvPr>
            <p:ph type="body" sz="quarter" idx="206"/>
          </p:nvPr>
        </p:nvSpPr>
        <p:spPr/>
        <p:txBody>
          <a:bodyPr/>
          <a:lstStyle/>
          <a:p>
            <a:endParaRPr lang="pt-BR"/>
          </a:p>
        </p:txBody>
      </p:sp>
      <p:sp>
        <p:nvSpPr>
          <p:cNvPr id="36" name="Espaço Reservado para Texto 35">
            <a:extLst>
              <a:ext uri="{FF2B5EF4-FFF2-40B4-BE49-F238E27FC236}">
                <a16:creationId xmlns:a16="http://schemas.microsoft.com/office/drawing/2014/main" id="{C991C6E1-7A39-90FE-E657-B3D54D387D2C}"/>
              </a:ext>
            </a:extLst>
          </p:cNvPr>
          <p:cNvSpPr>
            <a:spLocks noGrp="1"/>
          </p:cNvSpPr>
          <p:nvPr>
            <p:ph type="body" sz="quarter" idx="207"/>
          </p:nvPr>
        </p:nvSpPr>
        <p:spPr/>
        <p:txBody>
          <a:bodyPr/>
          <a:lstStyle/>
          <a:p>
            <a:endParaRPr lang="pt-BR" dirty="0"/>
          </a:p>
        </p:txBody>
      </p:sp>
      <p:sp>
        <p:nvSpPr>
          <p:cNvPr id="37" name="Espaço Reservado para Texto 36">
            <a:extLst>
              <a:ext uri="{FF2B5EF4-FFF2-40B4-BE49-F238E27FC236}">
                <a16:creationId xmlns:a16="http://schemas.microsoft.com/office/drawing/2014/main" id="{15731610-0710-A8A9-126F-27705408404B}"/>
              </a:ext>
            </a:extLst>
          </p:cNvPr>
          <p:cNvSpPr>
            <a:spLocks noGrp="1"/>
          </p:cNvSpPr>
          <p:nvPr>
            <p:ph type="body" sz="quarter" idx="208"/>
          </p:nvPr>
        </p:nvSpPr>
        <p:spPr/>
        <p:txBody>
          <a:bodyPr/>
          <a:lstStyle/>
          <a:p>
            <a:endParaRPr lang="pt-BR"/>
          </a:p>
        </p:txBody>
      </p:sp>
      <p:sp>
        <p:nvSpPr>
          <p:cNvPr id="38" name="Espaço Reservado para Texto 37">
            <a:extLst>
              <a:ext uri="{FF2B5EF4-FFF2-40B4-BE49-F238E27FC236}">
                <a16:creationId xmlns:a16="http://schemas.microsoft.com/office/drawing/2014/main" id="{41453BE7-4A42-AE80-5A2B-1E0C9B376358}"/>
              </a:ext>
            </a:extLst>
          </p:cNvPr>
          <p:cNvSpPr>
            <a:spLocks noGrp="1"/>
          </p:cNvSpPr>
          <p:nvPr>
            <p:ph type="body" sz="quarter" idx="209"/>
          </p:nvPr>
        </p:nvSpPr>
        <p:spPr/>
        <p:txBody>
          <a:bodyPr/>
          <a:lstStyle/>
          <a:p>
            <a:endParaRPr lang="pt-BR"/>
          </a:p>
        </p:txBody>
      </p:sp>
      <p:sp>
        <p:nvSpPr>
          <p:cNvPr id="19" name="TextBox 18">
            <a:extLst>
              <a:ext uri="{FF2B5EF4-FFF2-40B4-BE49-F238E27FC236}">
                <a16:creationId xmlns:a16="http://schemas.microsoft.com/office/drawing/2014/main" id="{8E693815-39E8-456E-B83F-FF4ED887145D}"/>
              </a:ext>
            </a:extLst>
          </p:cNvPr>
          <p:cNvSpPr txBox="1"/>
          <p:nvPr/>
        </p:nvSpPr>
        <p:spPr>
          <a:xfrm>
            <a:off x="25634197" y="-433953"/>
            <a:ext cx="184731" cy="369332"/>
          </a:xfrm>
          <a:prstGeom prst="rect">
            <a:avLst/>
          </a:prstGeom>
          <a:noFill/>
        </p:spPr>
        <p:txBody>
          <a:bodyPr wrap="none" rtlCol="0">
            <a:spAutoFit/>
          </a:bodyPr>
          <a:lstStyle/>
          <a:p>
            <a:endParaRPr lang="en-US" sz="1800" dirty="0">
              <a:latin typeface="Times New Roman" panose="02020603050405020304" pitchFamily="18" charset="0"/>
              <a:cs typeface="Times New Roman" panose="02020603050405020304" pitchFamily="18" charset="0"/>
            </a:endParaRPr>
          </a:p>
        </p:txBody>
      </p:sp>
      <p:pic>
        <p:nvPicPr>
          <p:cNvPr id="21" name="Picture 20" descr="A city with a blue background&#10;&#10;AI-generated content may be incorrect.">
            <a:extLst>
              <a:ext uri="{FF2B5EF4-FFF2-40B4-BE49-F238E27FC236}">
                <a16:creationId xmlns:a16="http://schemas.microsoft.com/office/drawing/2014/main" id="{61123E6C-1C3A-B71C-E11E-B1F5833A82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90600" y="84110"/>
            <a:ext cx="6070200" cy="1819170"/>
          </a:xfrm>
          <a:prstGeom prst="rect">
            <a:avLst/>
          </a:prstGeom>
        </p:spPr>
      </p:pic>
      <p:pic>
        <p:nvPicPr>
          <p:cNvPr id="3" name="Imagem 2">
            <a:extLst>
              <a:ext uri="{FF2B5EF4-FFF2-40B4-BE49-F238E27FC236}">
                <a16:creationId xmlns:a16="http://schemas.microsoft.com/office/drawing/2014/main" id="{0A80DA2D-78EA-C955-378A-EE86B9BF3CA1}"/>
              </a:ext>
            </a:extLst>
          </p:cNvPr>
          <p:cNvPicPr>
            <a:picLocks noChangeAspect="1"/>
          </p:cNvPicPr>
          <p:nvPr/>
        </p:nvPicPr>
        <p:blipFill>
          <a:blip r:embed="rId3"/>
          <a:stretch>
            <a:fillRect/>
          </a:stretch>
        </p:blipFill>
        <p:spPr>
          <a:xfrm>
            <a:off x="878104" y="771151"/>
            <a:ext cx="2566638" cy="841321"/>
          </a:xfrm>
          <a:prstGeom prst="rect">
            <a:avLst/>
          </a:prstGeom>
        </p:spPr>
      </p:pic>
      <p:pic>
        <p:nvPicPr>
          <p:cNvPr id="8" name="Picture 7" descr="A blue rectangular shaped object with white text&#10;&#10;AI-generated content may be incorrect.">
            <a:extLst>
              <a:ext uri="{FF2B5EF4-FFF2-40B4-BE49-F238E27FC236}">
                <a16:creationId xmlns:a16="http://schemas.microsoft.com/office/drawing/2014/main" id="{171DC518-15AD-110F-D901-131559CEE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879686"/>
            <a:ext cx="3724206" cy="3180063"/>
          </a:xfrm>
          <a:prstGeom prst="rect">
            <a:avLst/>
          </a:prstGeom>
        </p:spPr>
      </p:pic>
    </p:spTree>
    <p:extLst>
      <p:ext uri="{BB962C8B-B14F-4D97-AF65-F5344CB8AC3E}">
        <p14:creationId xmlns:p14="http://schemas.microsoft.com/office/powerpoint/2010/main" val="128891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7945DE87-C9C7-F100-BE9C-C1CAFDE80938}"/>
              </a:ext>
            </a:extLst>
          </p:cNvPr>
          <p:cNvSpPr>
            <a:spLocks noGrp="1"/>
          </p:cNvSpPr>
          <p:nvPr>
            <p:ph type="body" sz="quarter" idx="10"/>
          </p:nvPr>
        </p:nvSpPr>
        <p:spPr/>
        <p:txBody>
          <a:bodyPr/>
          <a:lstStyle/>
          <a:p>
            <a:endParaRPr lang="pt-BR"/>
          </a:p>
        </p:txBody>
      </p:sp>
      <p:sp>
        <p:nvSpPr>
          <p:cNvPr id="3" name="Espaço Reservado para Texto 2">
            <a:extLst>
              <a:ext uri="{FF2B5EF4-FFF2-40B4-BE49-F238E27FC236}">
                <a16:creationId xmlns:a16="http://schemas.microsoft.com/office/drawing/2014/main" id="{4D3350AA-F401-5261-0E9E-EC59423252EE}"/>
              </a:ext>
            </a:extLst>
          </p:cNvPr>
          <p:cNvSpPr>
            <a:spLocks noGrp="1"/>
          </p:cNvSpPr>
          <p:nvPr>
            <p:ph type="body" sz="quarter" idx="161"/>
          </p:nvPr>
        </p:nvSpPr>
        <p:spPr/>
        <p:txBody>
          <a:bodyPr/>
          <a:lstStyle/>
          <a:p>
            <a:endParaRPr lang="pt-BR"/>
          </a:p>
        </p:txBody>
      </p:sp>
      <p:sp>
        <p:nvSpPr>
          <p:cNvPr id="4" name="Espaço Reservado para Texto 3">
            <a:extLst>
              <a:ext uri="{FF2B5EF4-FFF2-40B4-BE49-F238E27FC236}">
                <a16:creationId xmlns:a16="http://schemas.microsoft.com/office/drawing/2014/main" id="{96A3CE4B-BE39-8847-FFDE-D9D795D78535}"/>
              </a:ext>
            </a:extLst>
          </p:cNvPr>
          <p:cNvSpPr>
            <a:spLocks noGrp="1"/>
          </p:cNvSpPr>
          <p:nvPr>
            <p:ph type="body" sz="quarter" idx="195"/>
          </p:nvPr>
        </p:nvSpPr>
        <p:spPr/>
        <p:txBody>
          <a:bodyPr/>
          <a:lstStyle/>
          <a:p>
            <a:endParaRPr lang="pt-BR"/>
          </a:p>
        </p:txBody>
      </p:sp>
      <p:sp>
        <p:nvSpPr>
          <p:cNvPr id="5" name="Espaço Reservado para Texto 4">
            <a:extLst>
              <a:ext uri="{FF2B5EF4-FFF2-40B4-BE49-F238E27FC236}">
                <a16:creationId xmlns:a16="http://schemas.microsoft.com/office/drawing/2014/main" id="{2059873A-89E7-742F-C14C-AAB6F8970E33}"/>
              </a:ext>
            </a:extLst>
          </p:cNvPr>
          <p:cNvSpPr>
            <a:spLocks noGrp="1"/>
          </p:cNvSpPr>
          <p:nvPr>
            <p:ph type="body" sz="quarter" idx="196"/>
          </p:nvPr>
        </p:nvSpPr>
        <p:spPr/>
        <p:txBody>
          <a:bodyPr/>
          <a:lstStyle/>
          <a:p>
            <a:endParaRPr lang="pt-BR"/>
          </a:p>
        </p:txBody>
      </p:sp>
      <p:sp>
        <p:nvSpPr>
          <p:cNvPr id="6" name="Espaço Reservado para Texto 5">
            <a:extLst>
              <a:ext uri="{FF2B5EF4-FFF2-40B4-BE49-F238E27FC236}">
                <a16:creationId xmlns:a16="http://schemas.microsoft.com/office/drawing/2014/main" id="{1C3AD621-EB3F-2F2A-80BB-89C4140DF58E}"/>
              </a:ext>
            </a:extLst>
          </p:cNvPr>
          <p:cNvSpPr>
            <a:spLocks noGrp="1"/>
          </p:cNvSpPr>
          <p:nvPr>
            <p:ph type="body" sz="quarter" idx="197"/>
          </p:nvPr>
        </p:nvSpPr>
        <p:spPr/>
        <p:txBody>
          <a:bodyPr/>
          <a:lstStyle/>
          <a:p>
            <a:endParaRPr lang="pt-BR"/>
          </a:p>
        </p:txBody>
      </p:sp>
      <p:sp>
        <p:nvSpPr>
          <p:cNvPr id="7" name="Espaço Reservado para Texto 6">
            <a:extLst>
              <a:ext uri="{FF2B5EF4-FFF2-40B4-BE49-F238E27FC236}">
                <a16:creationId xmlns:a16="http://schemas.microsoft.com/office/drawing/2014/main" id="{8EA0EED6-9DA9-E58E-7DA6-FA87878662AD}"/>
              </a:ext>
            </a:extLst>
          </p:cNvPr>
          <p:cNvSpPr>
            <a:spLocks noGrp="1"/>
          </p:cNvSpPr>
          <p:nvPr>
            <p:ph type="body" sz="quarter" idx="198"/>
          </p:nvPr>
        </p:nvSpPr>
        <p:spPr/>
        <p:txBody>
          <a:bodyPr/>
          <a:lstStyle/>
          <a:p>
            <a:endParaRPr lang="pt-BR"/>
          </a:p>
        </p:txBody>
      </p:sp>
      <p:sp>
        <p:nvSpPr>
          <p:cNvPr id="8" name="Espaço Reservado para Texto 7">
            <a:extLst>
              <a:ext uri="{FF2B5EF4-FFF2-40B4-BE49-F238E27FC236}">
                <a16:creationId xmlns:a16="http://schemas.microsoft.com/office/drawing/2014/main" id="{9AA08683-B734-E871-A7D9-68A81426E6B9}"/>
              </a:ext>
            </a:extLst>
          </p:cNvPr>
          <p:cNvSpPr>
            <a:spLocks noGrp="1"/>
          </p:cNvSpPr>
          <p:nvPr>
            <p:ph type="body" sz="quarter" idx="199"/>
          </p:nvPr>
        </p:nvSpPr>
        <p:spPr/>
        <p:txBody>
          <a:bodyPr/>
          <a:lstStyle/>
          <a:p>
            <a:endParaRPr lang="pt-BR"/>
          </a:p>
        </p:txBody>
      </p:sp>
      <p:sp>
        <p:nvSpPr>
          <p:cNvPr id="9" name="Espaço Reservado para Texto 8">
            <a:extLst>
              <a:ext uri="{FF2B5EF4-FFF2-40B4-BE49-F238E27FC236}">
                <a16:creationId xmlns:a16="http://schemas.microsoft.com/office/drawing/2014/main" id="{3D227487-B3DA-0049-A431-54937109248D}"/>
              </a:ext>
            </a:extLst>
          </p:cNvPr>
          <p:cNvSpPr>
            <a:spLocks noGrp="1"/>
          </p:cNvSpPr>
          <p:nvPr>
            <p:ph type="body" sz="quarter" idx="200"/>
          </p:nvPr>
        </p:nvSpPr>
        <p:spPr/>
        <p:txBody>
          <a:bodyPr/>
          <a:lstStyle/>
          <a:p>
            <a:endParaRPr lang="pt-BR"/>
          </a:p>
        </p:txBody>
      </p:sp>
      <p:sp>
        <p:nvSpPr>
          <p:cNvPr id="10" name="Espaço Reservado para Texto 9">
            <a:extLst>
              <a:ext uri="{FF2B5EF4-FFF2-40B4-BE49-F238E27FC236}">
                <a16:creationId xmlns:a16="http://schemas.microsoft.com/office/drawing/2014/main" id="{FD393493-67ED-483C-77CA-D56E0102E012}"/>
              </a:ext>
            </a:extLst>
          </p:cNvPr>
          <p:cNvSpPr>
            <a:spLocks noGrp="1"/>
          </p:cNvSpPr>
          <p:nvPr>
            <p:ph type="body" sz="quarter" idx="201"/>
          </p:nvPr>
        </p:nvSpPr>
        <p:spPr/>
        <p:txBody>
          <a:bodyPr/>
          <a:lstStyle/>
          <a:p>
            <a:endParaRPr lang="pt-BR"/>
          </a:p>
        </p:txBody>
      </p:sp>
      <p:sp>
        <p:nvSpPr>
          <p:cNvPr id="11" name="Espaço Reservado para Texto 10">
            <a:extLst>
              <a:ext uri="{FF2B5EF4-FFF2-40B4-BE49-F238E27FC236}">
                <a16:creationId xmlns:a16="http://schemas.microsoft.com/office/drawing/2014/main" id="{5E6BACFD-2883-E890-04A9-C14587C00C18}"/>
              </a:ext>
            </a:extLst>
          </p:cNvPr>
          <p:cNvSpPr>
            <a:spLocks noGrp="1"/>
          </p:cNvSpPr>
          <p:nvPr>
            <p:ph type="body" sz="quarter" idx="202"/>
          </p:nvPr>
        </p:nvSpPr>
        <p:spPr/>
        <p:txBody>
          <a:bodyPr/>
          <a:lstStyle/>
          <a:p>
            <a:r>
              <a:rPr lang="pt-BR" dirty="0"/>
              <a:t>(click to edit) REFERENCES</a:t>
            </a:r>
          </a:p>
        </p:txBody>
      </p:sp>
      <p:sp>
        <p:nvSpPr>
          <p:cNvPr id="12" name="Espaço Reservado para Texto 11">
            <a:extLst>
              <a:ext uri="{FF2B5EF4-FFF2-40B4-BE49-F238E27FC236}">
                <a16:creationId xmlns:a16="http://schemas.microsoft.com/office/drawing/2014/main" id="{9023BA4A-C519-7F10-3AAD-B522A16C9A2E}"/>
              </a:ext>
            </a:extLst>
          </p:cNvPr>
          <p:cNvSpPr>
            <a:spLocks noGrp="1"/>
          </p:cNvSpPr>
          <p:nvPr>
            <p:ph type="body" sz="quarter" idx="203"/>
          </p:nvPr>
        </p:nvSpPr>
        <p:spPr/>
        <p:txBody>
          <a:bodyPr/>
          <a:lstStyle/>
          <a:p>
            <a:r>
              <a:rPr lang="pt-BR" dirty="0"/>
              <a:t>Contact Details and QR Code</a:t>
            </a:r>
          </a:p>
        </p:txBody>
      </p:sp>
      <p:sp>
        <p:nvSpPr>
          <p:cNvPr id="13" name="Espaço Reservado para Texto 12">
            <a:extLst>
              <a:ext uri="{FF2B5EF4-FFF2-40B4-BE49-F238E27FC236}">
                <a16:creationId xmlns:a16="http://schemas.microsoft.com/office/drawing/2014/main" id="{869995D2-466A-86DF-1EFB-972678E56EDE}"/>
              </a:ext>
            </a:extLst>
          </p:cNvPr>
          <p:cNvSpPr>
            <a:spLocks noGrp="1"/>
          </p:cNvSpPr>
          <p:nvPr>
            <p:ph type="body" sz="quarter" idx="204"/>
          </p:nvPr>
        </p:nvSpPr>
        <p:spPr/>
        <p:txBody>
          <a:bodyPr/>
          <a:lstStyle/>
          <a:p>
            <a:endParaRPr lang="pt-BR"/>
          </a:p>
        </p:txBody>
      </p:sp>
      <p:sp>
        <p:nvSpPr>
          <p:cNvPr id="14" name="Espaço Reservado para Texto 13">
            <a:extLst>
              <a:ext uri="{FF2B5EF4-FFF2-40B4-BE49-F238E27FC236}">
                <a16:creationId xmlns:a16="http://schemas.microsoft.com/office/drawing/2014/main" id="{77E5F2C9-3AEE-4937-4F60-7A8F0E90D7DC}"/>
              </a:ext>
            </a:extLst>
          </p:cNvPr>
          <p:cNvSpPr>
            <a:spLocks noGrp="1"/>
          </p:cNvSpPr>
          <p:nvPr>
            <p:ph type="body" sz="quarter" idx="205"/>
          </p:nvPr>
        </p:nvSpPr>
        <p:spPr/>
        <p:txBody>
          <a:bodyPr/>
          <a:lstStyle/>
          <a:p>
            <a:endParaRPr lang="pt-BR"/>
          </a:p>
        </p:txBody>
      </p:sp>
      <p:sp>
        <p:nvSpPr>
          <p:cNvPr id="15" name="Espaço Reservado para Texto 14">
            <a:extLst>
              <a:ext uri="{FF2B5EF4-FFF2-40B4-BE49-F238E27FC236}">
                <a16:creationId xmlns:a16="http://schemas.microsoft.com/office/drawing/2014/main" id="{5ABC101E-8DAD-0B37-837E-2962AEC421AB}"/>
              </a:ext>
            </a:extLst>
          </p:cNvPr>
          <p:cNvSpPr>
            <a:spLocks noGrp="1"/>
          </p:cNvSpPr>
          <p:nvPr>
            <p:ph type="body" sz="quarter" idx="206"/>
          </p:nvPr>
        </p:nvSpPr>
        <p:spPr/>
        <p:txBody>
          <a:bodyPr/>
          <a:lstStyle/>
          <a:p>
            <a:endParaRPr lang="pt-BR"/>
          </a:p>
        </p:txBody>
      </p:sp>
      <p:sp>
        <p:nvSpPr>
          <p:cNvPr id="16" name="Espaço Reservado para Texto 15">
            <a:extLst>
              <a:ext uri="{FF2B5EF4-FFF2-40B4-BE49-F238E27FC236}">
                <a16:creationId xmlns:a16="http://schemas.microsoft.com/office/drawing/2014/main" id="{39C9D101-79DC-D492-9039-6180F0588501}"/>
              </a:ext>
            </a:extLst>
          </p:cNvPr>
          <p:cNvSpPr>
            <a:spLocks noGrp="1"/>
          </p:cNvSpPr>
          <p:nvPr>
            <p:ph type="body" sz="quarter" idx="207"/>
          </p:nvPr>
        </p:nvSpPr>
        <p:spPr/>
        <p:txBody>
          <a:bodyPr/>
          <a:lstStyle/>
          <a:p>
            <a:endParaRPr lang="pt-BR"/>
          </a:p>
        </p:txBody>
      </p:sp>
      <p:sp>
        <p:nvSpPr>
          <p:cNvPr id="17" name="Espaço Reservado para Texto 16">
            <a:extLst>
              <a:ext uri="{FF2B5EF4-FFF2-40B4-BE49-F238E27FC236}">
                <a16:creationId xmlns:a16="http://schemas.microsoft.com/office/drawing/2014/main" id="{C5FA9815-FDC3-70DC-6425-0554FDA9129B}"/>
              </a:ext>
            </a:extLst>
          </p:cNvPr>
          <p:cNvSpPr>
            <a:spLocks noGrp="1"/>
          </p:cNvSpPr>
          <p:nvPr>
            <p:ph type="body" sz="quarter" idx="208"/>
          </p:nvPr>
        </p:nvSpPr>
        <p:spPr/>
        <p:txBody>
          <a:bodyPr/>
          <a:lstStyle/>
          <a:p>
            <a:endParaRPr lang="pt-BR"/>
          </a:p>
        </p:txBody>
      </p:sp>
      <p:sp>
        <p:nvSpPr>
          <p:cNvPr id="18" name="Espaço Reservado para Texto 17">
            <a:extLst>
              <a:ext uri="{FF2B5EF4-FFF2-40B4-BE49-F238E27FC236}">
                <a16:creationId xmlns:a16="http://schemas.microsoft.com/office/drawing/2014/main" id="{6646977E-1021-61C9-C352-F3B5E4B6D14D}"/>
              </a:ext>
            </a:extLst>
          </p:cNvPr>
          <p:cNvSpPr>
            <a:spLocks noGrp="1"/>
          </p:cNvSpPr>
          <p:nvPr>
            <p:ph type="body" sz="quarter" idx="209"/>
          </p:nvPr>
        </p:nvSpPr>
        <p:spPr/>
        <p:txBody>
          <a:bodyPr/>
          <a:lstStyle/>
          <a:p>
            <a:endParaRPr lang="pt-BR"/>
          </a:p>
        </p:txBody>
      </p:sp>
      <p:pic>
        <p:nvPicPr>
          <p:cNvPr id="19" name="Imagem 18">
            <a:extLst>
              <a:ext uri="{FF2B5EF4-FFF2-40B4-BE49-F238E27FC236}">
                <a16:creationId xmlns:a16="http://schemas.microsoft.com/office/drawing/2014/main" id="{FEF9093A-AC6D-FD95-67CE-835F97EB89CD}"/>
              </a:ext>
            </a:extLst>
          </p:cNvPr>
          <p:cNvPicPr>
            <a:picLocks noChangeAspect="1"/>
          </p:cNvPicPr>
          <p:nvPr/>
        </p:nvPicPr>
        <p:blipFill>
          <a:blip r:embed="rId2"/>
          <a:stretch>
            <a:fillRect/>
          </a:stretch>
        </p:blipFill>
        <p:spPr>
          <a:xfrm>
            <a:off x="23188658" y="1"/>
            <a:ext cx="6072142" cy="1748138"/>
          </a:xfrm>
          <a:prstGeom prst="rect">
            <a:avLst/>
          </a:prstGeom>
        </p:spPr>
      </p:pic>
      <p:pic>
        <p:nvPicPr>
          <p:cNvPr id="21" name="Imagem 20">
            <a:extLst>
              <a:ext uri="{FF2B5EF4-FFF2-40B4-BE49-F238E27FC236}">
                <a16:creationId xmlns:a16="http://schemas.microsoft.com/office/drawing/2014/main" id="{A423ECDB-56B9-FB4C-4E06-75B25BC6C694}"/>
              </a:ext>
            </a:extLst>
          </p:cNvPr>
          <p:cNvPicPr>
            <a:picLocks noChangeAspect="1"/>
          </p:cNvPicPr>
          <p:nvPr/>
        </p:nvPicPr>
        <p:blipFill>
          <a:blip r:embed="rId3"/>
          <a:stretch>
            <a:fillRect/>
          </a:stretch>
        </p:blipFill>
        <p:spPr>
          <a:xfrm>
            <a:off x="724386" y="731332"/>
            <a:ext cx="2566638" cy="841321"/>
          </a:xfrm>
          <a:prstGeom prst="rect">
            <a:avLst/>
          </a:prstGeom>
        </p:spPr>
      </p:pic>
      <p:pic>
        <p:nvPicPr>
          <p:cNvPr id="20" name="Picture 19" descr="A blue rectangular shaped object with white text&#10;&#10;AI-generated content may be incorrect.">
            <a:extLst>
              <a:ext uri="{FF2B5EF4-FFF2-40B4-BE49-F238E27FC236}">
                <a16:creationId xmlns:a16="http://schemas.microsoft.com/office/drawing/2014/main" id="{A06D3305-16F2-C045-3FD9-B2CE18964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80888"/>
            <a:ext cx="3724206" cy="3180063"/>
          </a:xfrm>
          <a:prstGeom prst="rect">
            <a:avLst/>
          </a:prstGeom>
        </p:spPr>
      </p:pic>
      <p:graphicFrame>
        <p:nvGraphicFramePr>
          <p:cNvPr id="22" name="Object 21">
            <a:extLst>
              <a:ext uri="{FF2B5EF4-FFF2-40B4-BE49-F238E27FC236}">
                <a16:creationId xmlns:a16="http://schemas.microsoft.com/office/drawing/2014/main" id="{6CFF3754-9F91-E881-6412-D0A447F28E11}"/>
              </a:ext>
            </a:extLst>
          </p:cNvPr>
          <p:cNvGraphicFramePr>
            <a:graphicFrameLocks noChangeAspect="1"/>
          </p:cNvGraphicFramePr>
          <p:nvPr>
            <p:extLst>
              <p:ext uri="{D42A27DB-BD31-4B8C-83A1-F6EECF244321}">
                <p14:modId xmlns:p14="http://schemas.microsoft.com/office/powerpoint/2010/main" val="1252833539"/>
              </p:ext>
            </p:extLst>
          </p:nvPr>
        </p:nvGraphicFramePr>
        <p:xfrm>
          <a:off x="98425" y="98425"/>
          <a:ext cx="1498600" cy="527050"/>
        </p:xfrm>
        <a:graphic>
          <a:graphicData uri="http://schemas.openxmlformats.org/presentationml/2006/ole">
            <mc:AlternateContent xmlns:mc="http://schemas.openxmlformats.org/markup-compatibility/2006">
              <mc:Choice xmlns:v="urn:schemas-microsoft-com:vml" Requires="v">
                <p:oleObj name="Packager Shell Object" showAsIcon="1" r:id="rId5" imgW="1498551" imgH="527234" progId="Package">
                  <p:embed/>
                </p:oleObj>
              </mc:Choice>
              <mc:Fallback>
                <p:oleObj name="Packager Shell Object" showAsIcon="1" r:id="rId5" imgW="1498551" imgH="527234" progId="Package">
                  <p:embed/>
                  <p:pic>
                    <p:nvPicPr>
                      <p:cNvPr id="0" name=""/>
                      <p:cNvPicPr/>
                      <p:nvPr/>
                    </p:nvPicPr>
                    <p:blipFill>
                      <a:blip r:embed="rId6"/>
                      <a:stretch>
                        <a:fillRect/>
                      </a:stretch>
                    </p:blipFill>
                    <p:spPr>
                      <a:xfrm>
                        <a:off x="98425" y="98425"/>
                        <a:ext cx="1498600" cy="527050"/>
                      </a:xfrm>
                      <a:prstGeom prst="rect">
                        <a:avLst/>
                      </a:prstGeom>
                    </p:spPr>
                  </p:pic>
                </p:oleObj>
              </mc:Fallback>
            </mc:AlternateContent>
          </a:graphicData>
        </a:graphic>
      </p:graphicFrame>
    </p:spTree>
    <p:extLst>
      <p:ext uri="{BB962C8B-B14F-4D97-AF65-F5344CB8AC3E}">
        <p14:creationId xmlns:p14="http://schemas.microsoft.com/office/powerpoint/2010/main" val="392426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93F8E967-0CA1-0D24-A788-2C7BC79FD9F6}"/>
              </a:ext>
            </a:extLst>
          </p:cNvPr>
          <p:cNvSpPr>
            <a:spLocks noGrp="1"/>
          </p:cNvSpPr>
          <p:nvPr>
            <p:ph type="body" sz="quarter" idx="10"/>
          </p:nvPr>
        </p:nvSpPr>
        <p:spPr/>
        <p:txBody>
          <a:bodyPr/>
          <a:lstStyle/>
          <a:p>
            <a:endParaRPr lang="pt-BR"/>
          </a:p>
        </p:txBody>
      </p:sp>
      <p:sp>
        <p:nvSpPr>
          <p:cNvPr id="3" name="Espaço Reservado para Texto 2">
            <a:extLst>
              <a:ext uri="{FF2B5EF4-FFF2-40B4-BE49-F238E27FC236}">
                <a16:creationId xmlns:a16="http://schemas.microsoft.com/office/drawing/2014/main" id="{3B778283-BA8E-F732-5D7E-BB39076547F9}"/>
              </a:ext>
            </a:extLst>
          </p:cNvPr>
          <p:cNvSpPr>
            <a:spLocks noGrp="1"/>
          </p:cNvSpPr>
          <p:nvPr>
            <p:ph type="body" sz="quarter" idx="161"/>
          </p:nvPr>
        </p:nvSpPr>
        <p:spPr/>
        <p:txBody>
          <a:bodyPr/>
          <a:lstStyle/>
          <a:p>
            <a:endParaRPr lang="pt-BR"/>
          </a:p>
        </p:txBody>
      </p:sp>
      <p:sp>
        <p:nvSpPr>
          <p:cNvPr id="4" name="Espaço Reservado para Texto 3">
            <a:extLst>
              <a:ext uri="{FF2B5EF4-FFF2-40B4-BE49-F238E27FC236}">
                <a16:creationId xmlns:a16="http://schemas.microsoft.com/office/drawing/2014/main" id="{6DF8DFAF-9331-A0E7-1222-529F29602A76}"/>
              </a:ext>
            </a:extLst>
          </p:cNvPr>
          <p:cNvSpPr>
            <a:spLocks noGrp="1"/>
          </p:cNvSpPr>
          <p:nvPr>
            <p:ph type="body" sz="quarter" idx="195"/>
          </p:nvPr>
        </p:nvSpPr>
        <p:spPr/>
        <p:txBody>
          <a:bodyPr/>
          <a:lstStyle/>
          <a:p>
            <a:endParaRPr lang="pt-BR"/>
          </a:p>
        </p:txBody>
      </p:sp>
      <p:sp>
        <p:nvSpPr>
          <p:cNvPr id="5" name="Espaço Reservado para Texto 4">
            <a:extLst>
              <a:ext uri="{FF2B5EF4-FFF2-40B4-BE49-F238E27FC236}">
                <a16:creationId xmlns:a16="http://schemas.microsoft.com/office/drawing/2014/main" id="{0D78A4CB-4716-3E94-5964-944A708AC95A}"/>
              </a:ext>
            </a:extLst>
          </p:cNvPr>
          <p:cNvSpPr>
            <a:spLocks noGrp="1"/>
          </p:cNvSpPr>
          <p:nvPr>
            <p:ph type="body" sz="quarter" idx="196"/>
          </p:nvPr>
        </p:nvSpPr>
        <p:spPr/>
        <p:txBody>
          <a:bodyPr/>
          <a:lstStyle/>
          <a:p>
            <a:endParaRPr lang="pt-BR"/>
          </a:p>
        </p:txBody>
      </p:sp>
      <p:sp>
        <p:nvSpPr>
          <p:cNvPr id="6" name="Espaço Reservado para Texto 5">
            <a:extLst>
              <a:ext uri="{FF2B5EF4-FFF2-40B4-BE49-F238E27FC236}">
                <a16:creationId xmlns:a16="http://schemas.microsoft.com/office/drawing/2014/main" id="{A0585A19-CB3A-9A93-8C1D-EE76855DF9DF}"/>
              </a:ext>
            </a:extLst>
          </p:cNvPr>
          <p:cNvSpPr>
            <a:spLocks noGrp="1"/>
          </p:cNvSpPr>
          <p:nvPr>
            <p:ph type="body" sz="quarter" idx="197"/>
          </p:nvPr>
        </p:nvSpPr>
        <p:spPr/>
        <p:txBody>
          <a:bodyPr/>
          <a:lstStyle/>
          <a:p>
            <a:endParaRPr lang="pt-BR"/>
          </a:p>
        </p:txBody>
      </p:sp>
      <p:sp>
        <p:nvSpPr>
          <p:cNvPr id="7" name="Espaço Reservado para Texto 6">
            <a:extLst>
              <a:ext uri="{FF2B5EF4-FFF2-40B4-BE49-F238E27FC236}">
                <a16:creationId xmlns:a16="http://schemas.microsoft.com/office/drawing/2014/main" id="{74F18612-5C55-F61F-F2EB-EDE9D62912D9}"/>
              </a:ext>
            </a:extLst>
          </p:cNvPr>
          <p:cNvSpPr>
            <a:spLocks noGrp="1"/>
          </p:cNvSpPr>
          <p:nvPr>
            <p:ph type="body" sz="quarter" idx="198"/>
          </p:nvPr>
        </p:nvSpPr>
        <p:spPr/>
        <p:txBody>
          <a:bodyPr/>
          <a:lstStyle/>
          <a:p>
            <a:endParaRPr lang="pt-BR"/>
          </a:p>
        </p:txBody>
      </p:sp>
      <p:sp>
        <p:nvSpPr>
          <p:cNvPr id="8" name="Espaço Reservado para Texto 7">
            <a:extLst>
              <a:ext uri="{FF2B5EF4-FFF2-40B4-BE49-F238E27FC236}">
                <a16:creationId xmlns:a16="http://schemas.microsoft.com/office/drawing/2014/main" id="{8E8D1C1E-2247-15FD-EE9A-D91FFB2564C9}"/>
              </a:ext>
            </a:extLst>
          </p:cNvPr>
          <p:cNvSpPr>
            <a:spLocks noGrp="1"/>
          </p:cNvSpPr>
          <p:nvPr>
            <p:ph type="body" sz="quarter" idx="199"/>
          </p:nvPr>
        </p:nvSpPr>
        <p:spPr/>
        <p:txBody>
          <a:bodyPr/>
          <a:lstStyle/>
          <a:p>
            <a:endParaRPr lang="pt-BR"/>
          </a:p>
        </p:txBody>
      </p:sp>
      <p:sp>
        <p:nvSpPr>
          <p:cNvPr id="9" name="Espaço Reservado para Texto 8">
            <a:extLst>
              <a:ext uri="{FF2B5EF4-FFF2-40B4-BE49-F238E27FC236}">
                <a16:creationId xmlns:a16="http://schemas.microsoft.com/office/drawing/2014/main" id="{62F2EA11-FC79-1268-C10C-7F63C595322A}"/>
              </a:ext>
            </a:extLst>
          </p:cNvPr>
          <p:cNvSpPr>
            <a:spLocks noGrp="1"/>
          </p:cNvSpPr>
          <p:nvPr>
            <p:ph type="body" sz="quarter" idx="200"/>
          </p:nvPr>
        </p:nvSpPr>
        <p:spPr/>
        <p:txBody>
          <a:bodyPr/>
          <a:lstStyle/>
          <a:p>
            <a:endParaRPr lang="pt-BR"/>
          </a:p>
        </p:txBody>
      </p:sp>
      <p:sp>
        <p:nvSpPr>
          <p:cNvPr id="10" name="Espaço Reservado para Texto 9">
            <a:extLst>
              <a:ext uri="{FF2B5EF4-FFF2-40B4-BE49-F238E27FC236}">
                <a16:creationId xmlns:a16="http://schemas.microsoft.com/office/drawing/2014/main" id="{5F0A7ED0-0308-F9EE-521A-5D77AB5EBD47}"/>
              </a:ext>
            </a:extLst>
          </p:cNvPr>
          <p:cNvSpPr>
            <a:spLocks noGrp="1"/>
          </p:cNvSpPr>
          <p:nvPr>
            <p:ph type="body" sz="quarter" idx="201"/>
          </p:nvPr>
        </p:nvSpPr>
        <p:spPr/>
        <p:txBody>
          <a:bodyPr/>
          <a:lstStyle/>
          <a:p>
            <a:endParaRPr lang="pt-BR"/>
          </a:p>
        </p:txBody>
      </p:sp>
      <p:sp>
        <p:nvSpPr>
          <p:cNvPr id="11" name="Espaço Reservado para Texto 10">
            <a:extLst>
              <a:ext uri="{FF2B5EF4-FFF2-40B4-BE49-F238E27FC236}">
                <a16:creationId xmlns:a16="http://schemas.microsoft.com/office/drawing/2014/main" id="{8455EA98-1A3A-71E5-B08A-88AA23B17028}"/>
              </a:ext>
            </a:extLst>
          </p:cNvPr>
          <p:cNvSpPr>
            <a:spLocks noGrp="1"/>
          </p:cNvSpPr>
          <p:nvPr>
            <p:ph type="body" sz="quarter" idx="202"/>
          </p:nvPr>
        </p:nvSpPr>
        <p:spPr/>
        <p:txBody>
          <a:bodyPr/>
          <a:lstStyle/>
          <a:p>
            <a:r>
              <a:rPr lang="pt-BR" dirty="0"/>
              <a:t>(click to edit) REFERENCES</a:t>
            </a:r>
          </a:p>
        </p:txBody>
      </p:sp>
      <p:sp>
        <p:nvSpPr>
          <p:cNvPr id="12" name="Espaço Reservado para Texto 11">
            <a:extLst>
              <a:ext uri="{FF2B5EF4-FFF2-40B4-BE49-F238E27FC236}">
                <a16:creationId xmlns:a16="http://schemas.microsoft.com/office/drawing/2014/main" id="{FCE5194E-7B70-70E6-214C-21EB3E32D967}"/>
              </a:ext>
            </a:extLst>
          </p:cNvPr>
          <p:cNvSpPr>
            <a:spLocks noGrp="1"/>
          </p:cNvSpPr>
          <p:nvPr>
            <p:ph type="body" sz="quarter" idx="203"/>
          </p:nvPr>
        </p:nvSpPr>
        <p:spPr/>
        <p:txBody>
          <a:bodyPr/>
          <a:lstStyle/>
          <a:p>
            <a:r>
              <a:rPr lang="pt-BR" dirty="0"/>
              <a:t>Contact Details and QR Code</a:t>
            </a:r>
          </a:p>
        </p:txBody>
      </p:sp>
      <p:sp>
        <p:nvSpPr>
          <p:cNvPr id="13" name="Espaço Reservado para Texto 12">
            <a:extLst>
              <a:ext uri="{FF2B5EF4-FFF2-40B4-BE49-F238E27FC236}">
                <a16:creationId xmlns:a16="http://schemas.microsoft.com/office/drawing/2014/main" id="{B9F219A5-E473-2A59-FA32-02B0729DB1A2}"/>
              </a:ext>
            </a:extLst>
          </p:cNvPr>
          <p:cNvSpPr>
            <a:spLocks noGrp="1"/>
          </p:cNvSpPr>
          <p:nvPr>
            <p:ph type="body" sz="quarter" idx="204"/>
          </p:nvPr>
        </p:nvSpPr>
        <p:spPr/>
        <p:txBody>
          <a:bodyPr/>
          <a:lstStyle/>
          <a:p>
            <a:endParaRPr lang="pt-BR"/>
          </a:p>
        </p:txBody>
      </p:sp>
      <p:sp>
        <p:nvSpPr>
          <p:cNvPr id="14" name="Espaço Reservado para Texto 13">
            <a:extLst>
              <a:ext uri="{FF2B5EF4-FFF2-40B4-BE49-F238E27FC236}">
                <a16:creationId xmlns:a16="http://schemas.microsoft.com/office/drawing/2014/main" id="{F405819B-586B-8C48-91AA-710BF9A2328C}"/>
              </a:ext>
            </a:extLst>
          </p:cNvPr>
          <p:cNvSpPr>
            <a:spLocks noGrp="1"/>
          </p:cNvSpPr>
          <p:nvPr>
            <p:ph type="body" sz="quarter" idx="205"/>
          </p:nvPr>
        </p:nvSpPr>
        <p:spPr/>
        <p:txBody>
          <a:bodyPr/>
          <a:lstStyle/>
          <a:p>
            <a:endParaRPr lang="pt-BR"/>
          </a:p>
        </p:txBody>
      </p:sp>
      <p:sp>
        <p:nvSpPr>
          <p:cNvPr id="15" name="Espaço Reservado para Texto 14">
            <a:extLst>
              <a:ext uri="{FF2B5EF4-FFF2-40B4-BE49-F238E27FC236}">
                <a16:creationId xmlns:a16="http://schemas.microsoft.com/office/drawing/2014/main" id="{547CE51D-D610-F7F8-984D-3E3BADA62AE9}"/>
              </a:ext>
            </a:extLst>
          </p:cNvPr>
          <p:cNvSpPr>
            <a:spLocks noGrp="1"/>
          </p:cNvSpPr>
          <p:nvPr>
            <p:ph type="body" sz="quarter" idx="206"/>
          </p:nvPr>
        </p:nvSpPr>
        <p:spPr/>
        <p:txBody>
          <a:bodyPr/>
          <a:lstStyle/>
          <a:p>
            <a:endParaRPr lang="pt-BR"/>
          </a:p>
        </p:txBody>
      </p:sp>
      <p:sp>
        <p:nvSpPr>
          <p:cNvPr id="16" name="Espaço Reservado para Texto 15">
            <a:extLst>
              <a:ext uri="{FF2B5EF4-FFF2-40B4-BE49-F238E27FC236}">
                <a16:creationId xmlns:a16="http://schemas.microsoft.com/office/drawing/2014/main" id="{83ACD2C6-F931-8527-C007-039965D176A0}"/>
              </a:ext>
            </a:extLst>
          </p:cNvPr>
          <p:cNvSpPr>
            <a:spLocks noGrp="1"/>
          </p:cNvSpPr>
          <p:nvPr>
            <p:ph type="body" sz="quarter" idx="207"/>
          </p:nvPr>
        </p:nvSpPr>
        <p:spPr/>
        <p:txBody>
          <a:bodyPr/>
          <a:lstStyle/>
          <a:p>
            <a:endParaRPr lang="pt-BR"/>
          </a:p>
        </p:txBody>
      </p:sp>
      <p:sp>
        <p:nvSpPr>
          <p:cNvPr id="17" name="Espaço Reservado para Texto 16">
            <a:extLst>
              <a:ext uri="{FF2B5EF4-FFF2-40B4-BE49-F238E27FC236}">
                <a16:creationId xmlns:a16="http://schemas.microsoft.com/office/drawing/2014/main" id="{140048ED-BCDD-E20D-FCD4-2794612D3068}"/>
              </a:ext>
            </a:extLst>
          </p:cNvPr>
          <p:cNvSpPr>
            <a:spLocks noGrp="1"/>
          </p:cNvSpPr>
          <p:nvPr>
            <p:ph type="body" sz="quarter" idx="208"/>
          </p:nvPr>
        </p:nvSpPr>
        <p:spPr/>
        <p:txBody>
          <a:bodyPr/>
          <a:lstStyle/>
          <a:p>
            <a:endParaRPr lang="pt-BR"/>
          </a:p>
        </p:txBody>
      </p:sp>
      <p:sp>
        <p:nvSpPr>
          <p:cNvPr id="18" name="Espaço Reservado para Texto 17">
            <a:extLst>
              <a:ext uri="{FF2B5EF4-FFF2-40B4-BE49-F238E27FC236}">
                <a16:creationId xmlns:a16="http://schemas.microsoft.com/office/drawing/2014/main" id="{7CDBF8AB-9C13-8ED8-B4FE-0A89A759E610}"/>
              </a:ext>
            </a:extLst>
          </p:cNvPr>
          <p:cNvSpPr>
            <a:spLocks noGrp="1"/>
          </p:cNvSpPr>
          <p:nvPr>
            <p:ph type="body" sz="quarter" idx="209"/>
          </p:nvPr>
        </p:nvSpPr>
        <p:spPr/>
        <p:txBody>
          <a:bodyPr/>
          <a:lstStyle/>
          <a:p>
            <a:endParaRPr lang="pt-BR"/>
          </a:p>
        </p:txBody>
      </p:sp>
      <p:pic>
        <p:nvPicPr>
          <p:cNvPr id="19" name="Imagem 18">
            <a:extLst>
              <a:ext uri="{FF2B5EF4-FFF2-40B4-BE49-F238E27FC236}">
                <a16:creationId xmlns:a16="http://schemas.microsoft.com/office/drawing/2014/main" id="{F5DBAC20-6EEB-5BDC-021C-12FA37124AA5}"/>
              </a:ext>
            </a:extLst>
          </p:cNvPr>
          <p:cNvPicPr>
            <a:picLocks noChangeAspect="1"/>
          </p:cNvPicPr>
          <p:nvPr/>
        </p:nvPicPr>
        <p:blipFill>
          <a:blip r:embed="rId2"/>
          <a:stretch>
            <a:fillRect/>
          </a:stretch>
        </p:blipFill>
        <p:spPr>
          <a:xfrm>
            <a:off x="23188658" y="163286"/>
            <a:ext cx="6072142" cy="1554615"/>
          </a:xfrm>
          <a:prstGeom prst="rect">
            <a:avLst/>
          </a:prstGeom>
        </p:spPr>
      </p:pic>
      <p:pic>
        <p:nvPicPr>
          <p:cNvPr id="21" name="Imagem 20">
            <a:extLst>
              <a:ext uri="{FF2B5EF4-FFF2-40B4-BE49-F238E27FC236}">
                <a16:creationId xmlns:a16="http://schemas.microsoft.com/office/drawing/2014/main" id="{E4CD05CF-824F-9A34-48CB-4766F6B02B93}"/>
              </a:ext>
            </a:extLst>
          </p:cNvPr>
          <p:cNvPicPr>
            <a:picLocks noChangeAspect="1"/>
          </p:cNvPicPr>
          <p:nvPr/>
        </p:nvPicPr>
        <p:blipFill>
          <a:blip r:embed="rId3"/>
          <a:stretch>
            <a:fillRect/>
          </a:stretch>
        </p:blipFill>
        <p:spPr>
          <a:xfrm>
            <a:off x="605116" y="800733"/>
            <a:ext cx="2566638" cy="841321"/>
          </a:xfrm>
          <a:prstGeom prst="rect">
            <a:avLst/>
          </a:prstGeom>
        </p:spPr>
      </p:pic>
      <p:pic>
        <p:nvPicPr>
          <p:cNvPr id="20" name="Picture 19" descr="A blue rectangular shaped object with white text&#10;&#10;AI-generated content may be incorrect.">
            <a:extLst>
              <a:ext uri="{FF2B5EF4-FFF2-40B4-BE49-F238E27FC236}">
                <a16:creationId xmlns:a16="http://schemas.microsoft.com/office/drawing/2014/main" id="{1ABE6923-CFDF-FDB6-BD37-719149B08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2255519"/>
            <a:ext cx="4045527" cy="3673785"/>
          </a:xfrm>
          <a:prstGeom prst="rect">
            <a:avLst/>
          </a:prstGeom>
        </p:spPr>
      </p:pic>
    </p:spTree>
    <p:extLst>
      <p:ext uri="{BB962C8B-B14F-4D97-AF65-F5344CB8AC3E}">
        <p14:creationId xmlns:p14="http://schemas.microsoft.com/office/powerpoint/2010/main" val="218284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3B559137-6F5B-F196-E6E1-0E93FB313EFD}"/>
              </a:ext>
            </a:extLst>
          </p:cNvPr>
          <p:cNvSpPr>
            <a:spLocks noGrp="1"/>
          </p:cNvSpPr>
          <p:nvPr>
            <p:ph type="body" sz="quarter" idx="10"/>
          </p:nvPr>
        </p:nvSpPr>
        <p:spPr/>
        <p:txBody>
          <a:bodyPr/>
          <a:lstStyle/>
          <a:p>
            <a:endParaRPr lang="pt-BR"/>
          </a:p>
        </p:txBody>
      </p:sp>
      <p:sp>
        <p:nvSpPr>
          <p:cNvPr id="3" name="Espaço Reservado para Texto 2">
            <a:extLst>
              <a:ext uri="{FF2B5EF4-FFF2-40B4-BE49-F238E27FC236}">
                <a16:creationId xmlns:a16="http://schemas.microsoft.com/office/drawing/2014/main" id="{403FBE46-182C-E21C-DF91-D1DC4DF86F73}"/>
              </a:ext>
            </a:extLst>
          </p:cNvPr>
          <p:cNvSpPr>
            <a:spLocks noGrp="1"/>
          </p:cNvSpPr>
          <p:nvPr>
            <p:ph type="body" sz="quarter" idx="161"/>
          </p:nvPr>
        </p:nvSpPr>
        <p:spPr/>
        <p:txBody>
          <a:bodyPr/>
          <a:lstStyle/>
          <a:p>
            <a:endParaRPr lang="pt-BR"/>
          </a:p>
        </p:txBody>
      </p:sp>
      <p:sp>
        <p:nvSpPr>
          <p:cNvPr id="4" name="Espaço Reservado para Texto 3">
            <a:extLst>
              <a:ext uri="{FF2B5EF4-FFF2-40B4-BE49-F238E27FC236}">
                <a16:creationId xmlns:a16="http://schemas.microsoft.com/office/drawing/2014/main" id="{9C0484F8-0AC9-CF97-D305-C37E47F62BCF}"/>
              </a:ext>
            </a:extLst>
          </p:cNvPr>
          <p:cNvSpPr>
            <a:spLocks noGrp="1"/>
          </p:cNvSpPr>
          <p:nvPr>
            <p:ph type="body" sz="quarter" idx="195"/>
          </p:nvPr>
        </p:nvSpPr>
        <p:spPr/>
        <p:txBody>
          <a:bodyPr/>
          <a:lstStyle/>
          <a:p>
            <a:endParaRPr lang="pt-BR"/>
          </a:p>
        </p:txBody>
      </p:sp>
      <p:sp>
        <p:nvSpPr>
          <p:cNvPr id="5" name="Espaço Reservado para Texto 4">
            <a:extLst>
              <a:ext uri="{FF2B5EF4-FFF2-40B4-BE49-F238E27FC236}">
                <a16:creationId xmlns:a16="http://schemas.microsoft.com/office/drawing/2014/main" id="{5CB84D21-4115-74BA-8383-0961964D8C1A}"/>
              </a:ext>
            </a:extLst>
          </p:cNvPr>
          <p:cNvSpPr>
            <a:spLocks noGrp="1"/>
          </p:cNvSpPr>
          <p:nvPr>
            <p:ph type="body" sz="quarter" idx="196"/>
          </p:nvPr>
        </p:nvSpPr>
        <p:spPr/>
        <p:txBody>
          <a:bodyPr/>
          <a:lstStyle/>
          <a:p>
            <a:endParaRPr lang="pt-BR"/>
          </a:p>
        </p:txBody>
      </p:sp>
      <p:sp>
        <p:nvSpPr>
          <p:cNvPr id="6" name="Espaço Reservado para Texto 5">
            <a:extLst>
              <a:ext uri="{FF2B5EF4-FFF2-40B4-BE49-F238E27FC236}">
                <a16:creationId xmlns:a16="http://schemas.microsoft.com/office/drawing/2014/main" id="{07CCD809-C94C-2533-E2DC-57336E36176D}"/>
              </a:ext>
            </a:extLst>
          </p:cNvPr>
          <p:cNvSpPr>
            <a:spLocks noGrp="1"/>
          </p:cNvSpPr>
          <p:nvPr>
            <p:ph type="body" sz="quarter" idx="197"/>
          </p:nvPr>
        </p:nvSpPr>
        <p:spPr/>
        <p:txBody>
          <a:bodyPr/>
          <a:lstStyle/>
          <a:p>
            <a:endParaRPr lang="pt-BR"/>
          </a:p>
        </p:txBody>
      </p:sp>
      <p:sp>
        <p:nvSpPr>
          <p:cNvPr id="7" name="Espaço Reservado para Texto 6">
            <a:extLst>
              <a:ext uri="{FF2B5EF4-FFF2-40B4-BE49-F238E27FC236}">
                <a16:creationId xmlns:a16="http://schemas.microsoft.com/office/drawing/2014/main" id="{A1FD3E8A-4BB6-5414-4BB1-CFF00B2B6A3D}"/>
              </a:ext>
            </a:extLst>
          </p:cNvPr>
          <p:cNvSpPr>
            <a:spLocks noGrp="1"/>
          </p:cNvSpPr>
          <p:nvPr>
            <p:ph type="body" sz="quarter" idx="198"/>
          </p:nvPr>
        </p:nvSpPr>
        <p:spPr/>
        <p:txBody>
          <a:bodyPr/>
          <a:lstStyle/>
          <a:p>
            <a:endParaRPr lang="pt-BR"/>
          </a:p>
        </p:txBody>
      </p:sp>
      <p:sp>
        <p:nvSpPr>
          <p:cNvPr id="8" name="Espaço Reservado para Texto 7">
            <a:extLst>
              <a:ext uri="{FF2B5EF4-FFF2-40B4-BE49-F238E27FC236}">
                <a16:creationId xmlns:a16="http://schemas.microsoft.com/office/drawing/2014/main" id="{E09CF83F-57BA-E029-8034-63A7012B0442}"/>
              </a:ext>
            </a:extLst>
          </p:cNvPr>
          <p:cNvSpPr>
            <a:spLocks noGrp="1"/>
          </p:cNvSpPr>
          <p:nvPr>
            <p:ph type="body" sz="quarter" idx="199"/>
          </p:nvPr>
        </p:nvSpPr>
        <p:spPr/>
        <p:txBody>
          <a:bodyPr/>
          <a:lstStyle/>
          <a:p>
            <a:endParaRPr lang="pt-BR"/>
          </a:p>
        </p:txBody>
      </p:sp>
      <p:sp>
        <p:nvSpPr>
          <p:cNvPr id="9" name="Espaço Reservado para Texto 8">
            <a:extLst>
              <a:ext uri="{FF2B5EF4-FFF2-40B4-BE49-F238E27FC236}">
                <a16:creationId xmlns:a16="http://schemas.microsoft.com/office/drawing/2014/main" id="{3A6EC18D-E4A8-0C54-77D5-F2934B23523E}"/>
              </a:ext>
            </a:extLst>
          </p:cNvPr>
          <p:cNvSpPr>
            <a:spLocks noGrp="1"/>
          </p:cNvSpPr>
          <p:nvPr>
            <p:ph type="body" sz="quarter" idx="200"/>
          </p:nvPr>
        </p:nvSpPr>
        <p:spPr/>
        <p:txBody>
          <a:bodyPr/>
          <a:lstStyle/>
          <a:p>
            <a:endParaRPr lang="pt-BR"/>
          </a:p>
        </p:txBody>
      </p:sp>
      <p:sp>
        <p:nvSpPr>
          <p:cNvPr id="10" name="Espaço Reservado para Texto 9">
            <a:extLst>
              <a:ext uri="{FF2B5EF4-FFF2-40B4-BE49-F238E27FC236}">
                <a16:creationId xmlns:a16="http://schemas.microsoft.com/office/drawing/2014/main" id="{3C027BE4-3A3C-647C-7427-1C30BBAD9761}"/>
              </a:ext>
            </a:extLst>
          </p:cNvPr>
          <p:cNvSpPr>
            <a:spLocks noGrp="1"/>
          </p:cNvSpPr>
          <p:nvPr>
            <p:ph type="body" sz="quarter" idx="201"/>
          </p:nvPr>
        </p:nvSpPr>
        <p:spPr/>
        <p:txBody>
          <a:bodyPr/>
          <a:lstStyle/>
          <a:p>
            <a:endParaRPr lang="pt-BR"/>
          </a:p>
        </p:txBody>
      </p:sp>
      <p:sp>
        <p:nvSpPr>
          <p:cNvPr id="11" name="Espaço Reservado para Texto 10">
            <a:extLst>
              <a:ext uri="{FF2B5EF4-FFF2-40B4-BE49-F238E27FC236}">
                <a16:creationId xmlns:a16="http://schemas.microsoft.com/office/drawing/2014/main" id="{2F17A74F-8CBA-7099-B273-27CF43213D7F}"/>
              </a:ext>
            </a:extLst>
          </p:cNvPr>
          <p:cNvSpPr>
            <a:spLocks noGrp="1"/>
          </p:cNvSpPr>
          <p:nvPr>
            <p:ph type="body" sz="quarter" idx="202"/>
          </p:nvPr>
        </p:nvSpPr>
        <p:spPr/>
        <p:txBody>
          <a:bodyPr/>
          <a:lstStyle/>
          <a:p>
            <a:r>
              <a:rPr lang="pt-BR" dirty="0"/>
              <a:t>(click to edit) REFERENCES</a:t>
            </a:r>
          </a:p>
        </p:txBody>
      </p:sp>
      <p:sp>
        <p:nvSpPr>
          <p:cNvPr id="12" name="Espaço Reservado para Texto 11">
            <a:extLst>
              <a:ext uri="{FF2B5EF4-FFF2-40B4-BE49-F238E27FC236}">
                <a16:creationId xmlns:a16="http://schemas.microsoft.com/office/drawing/2014/main" id="{BBCB41F1-E42E-D367-FC07-17A0DF542199}"/>
              </a:ext>
            </a:extLst>
          </p:cNvPr>
          <p:cNvSpPr>
            <a:spLocks noGrp="1"/>
          </p:cNvSpPr>
          <p:nvPr>
            <p:ph type="body" sz="quarter" idx="203"/>
          </p:nvPr>
        </p:nvSpPr>
        <p:spPr/>
        <p:txBody>
          <a:bodyPr/>
          <a:lstStyle/>
          <a:p>
            <a:r>
              <a:rPr lang="pt-BR" dirty="0"/>
              <a:t>Contact Details and QR Code</a:t>
            </a:r>
          </a:p>
        </p:txBody>
      </p:sp>
      <p:sp>
        <p:nvSpPr>
          <p:cNvPr id="13" name="Espaço Reservado para Texto 12">
            <a:extLst>
              <a:ext uri="{FF2B5EF4-FFF2-40B4-BE49-F238E27FC236}">
                <a16:creationId xmlns:a16="http://schemas.microsoft.com/office/drawing/2014/main" id="{9CB2D851-3B0C-25B4-8B46-70CA625C2734}"/>
              </a:ext>
            </a:extLst>
          </p:cNvPr>
          <p:cNvSpPr>
            <a:spLocks noGrp="1"/>
          </p:cNvSpPr>
          <p:nvPr>
            <p:ph type="body" sz="quarter" idx="204"/>
          </p:nvPr>
        </p:nvSpPr>
        <p:spPr/>
        <p:txBody>
          <a:bodyPr/>
          <a:lstStyle/>
          <a:p>
            <a:endParaRPr lang="pt-BR"/>
          </a:p>
        </p:txBody>
      </p:sp>
      <p:sp>
        <p:nvSpPr>
          <p:cNvPr id="14" name="Espaço Reservado para Texto 13">
            <a:extLst>
              <a:ext uri="{FF2B5EF4-FFF2-40B4-BE49-F238E27FC236}">
                <a16:creationId xmlns:a16="http://schemas.microsoft.com/office/drawing/2014/main" id="{B393AA45-9254-B1FA-00E7-2DC5CABDCCF3}"/>
              </a:ext>
            </a:extLst>
          </p:cNvPr>
          <p:cNvSpPr>
            <a:spLocks noGrp="1"/>
          </p:cNvSpPr>
          <p:nvPr>
            <p:ph type="body" sz="quarter" idx="205"/>
          </p:nvPr>
        </p:nvSpPr>
        <p:spPr/>
        <p:txBody>
          <a:bodyPr/>
          <a:lstStyle/>
          <a:p>
            <a:endParaRPr lang="pt-BR"/>
          </a:p>
        </p:txBody>
      </p:sp>
      <p:sp>
        <p:nvSpPr>
          <p:cNvPr id="15" name="Espaço Reservado para Texto 14">
            <a:extLst>
              <a:ext uri="{FF2B5EF4-FFF2-40B4-BE49-F238E27FC236}">
                <a16:creationId xmlns:a16="http://schemas.microsoft.com/office/drawing/2014/main" id="{994BF6CF-0AC5-6B36-B817-37168B8AA9E9}"/>
              </a:ext>
            </a:extLst>
          </p:cNvPr>
          <p:cNvSpPr>
            <a:spLocks noGrp="1"/>
          </p:cNvSpPr>
          <p:nvPr>
            <p:ph type="body" sz="quarter" idx="206"/>
          </p:nvPr>
        </p:nvSpPr>
        <p:spPr/>
        <p:txBody>
          <a:bodyPr/>
          <a:lstStyle/>
          <a:p>
            <a:endParaRPr lang="pt-BR"/>
          </a:p>
        </p:txBody>
      </p:sp>
      <p:sp>
        <p:nvSpPr>
          <p:cNvPr id="16" name="Espaço Reservado para Texto 15">
            <a:extLst>
              <a:ext uri="{FF2B5EF4-FFF2-40B4-BE49-F238E27FC236}">
                <a16:creationId xmlns:a16="http://schemas.microsoft.com/office/drawing/2014/main" id="{1703F729-18F6-937B-F84B-0B36548E0C73}"/>
              </a:ext>
            </a:extLst>
          </p:cNvPr>
          <p:cNvSpPr>
            <a:spLocks noGrp="1"/>
          </p:cNvSpPr>
          <p:nvPr>
            <p:ph type="body" sz="quarter" idx="207"/>
          </p:nvPr>
        </p:nvSpPr>
        <p:spPr/>
        <p:txBody>
          <a:bodyPr/>
          <a:lstStyle/>
          <a:p>
            <a:endParaRPr lang="pt-BR"/>
          </a:p>
        </p:txBody>
      </p:sp>
      <p:sp>
        <p:nvSpPr>
          <p:cNvPr id="17" name="Espaço Reservado para Texto 16">
            <a:extLst>
              <a:ext uri="{FF2B5EF4-FFF2-40B4-BE49-F238E27FC236}">
                <a16:creationId xmlns:a16="http://schemas.microsoft.com/office/drawing/2014/main" id="{A2063B9B-5242-DA4B-08BF-C337CBF1CDFF}"/>
              </a:ext>
            </a:extLst>
          </p:cNvPr>
          <p:cNvSpPr>
            <a:spLocks noGrp="1"/>
          </p:cNvSpPr>
          <p:nvPr>
            <p:ph type="body" sz="quarter" idx="208"/>
          </p:nvPr>
        </p:nvSpPr>
        <p:spPr/>
        <p:txBody>
          <a:bodyPr/>
          <a:lstStyle/>
          <a:p>
            <a:endParaRPr lang="pt-BR"/>
          </a:p>
        </p:txBody>
      </p:sp>
      <p:sp>
        <p:nvSpPr>
          <p:cNvPr id="18" name="Espaço Reservado para Texto 17">
            <a:extLst>
              <a:ext uri="{FF2B5EF4-FFF2-40B4-BE49-F238E27FC236}">
                <a16:creationId xmlns:a16="http://schemas.microsoft.com/office/drawing/2014/main" id="{B3092CBF-15B4-110D-339F-5AFB4FC57D90}"/>
              </a:ext>
            </a:extLst>
          </p:cNvPr>
          <p:cNvSpPr>
            <a:spLocks noGrp="1"/>
          </p:cNvSpPr>
          <p:nvPr>
            <p:ph type="body" sz="quarter" idx="209"/>
          </p:nvPr>
        </p:nvSpPr>
        <p:spPr/>
        <p:txBody>
          <a:bodyPr/>
          <a:lstStyle/>
          <a:p>
            <a:endParaRPr lang="pt-BR"/>
          </a:p>
        </p:txBody>
      </p:sp>
      <p:pic>
        <p:nvPicPr>
          <p:cNvPr id="19" name="Imagem 18">
            <a:extLst>
              <a:ext uri="{FF2B5EF4-FFF2-40B4-BE49-F238E27FC236}">
                <a16:creationId xmlns:a16="http://schemas.microsoft.com/office/drawing/2014/main" id="{B697D047-E5E2-9B07-ED3D-83100F442B49}"/>
              </a:ext>
            </a:extLst>
          </p:cNvPr>
          <p:cNvPicPr>
            <a:picLocks noChangeAspect="1"/>
          </p:cNvPicPr>
          <p:nvPr/>
        </p:nvPicPr>
        <p:blipFill>
          <a:blip r:embed="rId2"/>
          <a:stretch>
            <a:fillRect/>
          </a:stretch>
        </p:blipFill>
        <p:spPr>
          <a:xfrm>
            <a:off x="23188658" y="0"/>
            <a:ext cx="6072142" cy="1783325"/>
          </a:xfrm>
          <a:prstGeom prst="rect">
            <a:avLst/>
          </a:prstGeom>
        </p:spPr>
      </p:pic>
      <p:pic>
        <p:nvPicPr>
          <p:cNvPr id="21" name="Imagem 20">
            <a:extLst>
              <a:ext uri="{FF2B5EF4-FFF2-40B4-BE49-F238E27FC236}">
                <a16:creationId xmlns:a16="http://schemas.microsoft.com/office/drawing/2014/main" id="{F461A259-D2A8-2409-0014-0B9A76688E8F}"/>
              </a:ext>
            </a:extLst>
          </p:cNvPr>
          <p:cNvPicPr>
            <a:picLocks noChangeAspect="1"/>
          </p:cNvPicPr>
          <p:nvPr/>
        </p:nvPicPr>
        <p:blipFill>
          <a:blip r:embed="rId3"/>
          <a:stretch>
            <a:fillRect/>
          </a:stretch>
        </p:blipFill>
        <p:spPr>
          <a:xfrm>
            <a:off x="943047" y="794247"/>
            <a:ext cx="2566638" cy="841321"/>
          </a:xfrm>
          <a:prstGeom prst="rect">
            <a:avLst/>
          </a:prstGeom>
        </p:spPr>
      </p:pic>
      <p:pic>
        <p:nvPicPr>
          <p:cNvPr id="20" name="Picture 19" descr="A blue rectangular shaped object with white text&#10;&#10;AI-generated content may be incorrect.">
            <a:extLst>
              <a:ext uri="{FF2B5EF4-FFF2-40B4-BE49-F238E27FC236}">
                <a16:creationId xmlns:a16="http://schemas.microsoft.com/office/drawing/2014/main" id="{CEF5677E-E860-441B-C45B-614A53448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879686"/>
            <a:ext cx="3724206" cy="3180063"/>
          </a:xfrm>
          <a:prstGeom prst="rect">
            <a:avLst/>
          </a:prstGeom>
        </p:spPr>
      </p:pic>
    </p:spTree>
    <p:extLst>
      <p:ext uri="{BB962C8B-B14F-4D97-AF65-F5344CB8AC3E}">
        <p14:creationId xmlns:p14="http://schemas.microsoft.com/office/powerpoint/2010/main" val="184003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68000"/>
          </a:schemeClr>
        </a:solidFill>
        <a:effectLst/>
      </p:bgPr>
    </p:bg>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7136336A-52D8-965E-8A85-3518231795B0}"/>
              </a:ext>
            </a:extLst>
          </p:cNvPr>
          <p:cNvSpPr>
            <a:spLocks noGrp="1"/>
          </p:cNvSpPr>
          <p:nvPr>
            <p:ph type="body" sz="quarter" idx="10"/>
          </p:nvPr>
        </p:nvSpPr>
        <p:spPr/>
        <p:txBody>
          <a:bodyPr/>
          <a:lstStyle/>
          <a:p>
            <a:endParaRPr lang="pt-BR"/>
          </a:p>
        </p:txBody>
      </p:sp>
      <p:sp>
        <p:nvSpPr>
          <p:cNvPr id="3" name="Espaço Reservado para Texto 2">
            <a:extLst>
              <a:ext uri="{FF2B5EF4-FFF2-40B4-BE49-F238E27FC236}">
                <a16:creationId xmlns:a16="http://schemas.microsoft.com/office/drawing/2014/main" id="{BAF85D3C-4380-57E2-997C-0E286CC6E699}"/>
              </a:ext>
            </a:extLst>
          </p:cNvPr>
          <p:cNvSpPr>
            <a:spLocks noGrp="1"/>
          </p:cNvSpPr>
          <p:nvPr>
            <p:ph type="body" sz="quarter" idx="161"/>
          </p:nvPr>
        </p:nvSpPr>
        <p:spPr/>
        <p:txBody>
          <a:bodyPr/>
          <a:lstStyle/>
          <a:p>
            <a:endParaRPr lang="pt-BR"/>
          </a:p>
        </p:txBody>
      </p:sp>
      <p:sp>
        <p:nvSpPr>
          <p:cNvPr id="4" name="Espaço Reservado para Texto 3">
            <a:extLst>
              <a:ext uri="{FF2B5EF4-FFF2-40B4-BE49-F238E27FC236}">
                <a16:creationId xmlns:a16="http://schemas.microsoft.com/office/drawing/2014/main" id="{2EFCB2CE-F38E-174E-1E8F-3F2E36CB7DDD}"/>
              </a:ext>
            </a:extLst>
          </p:cNvPr>
          <p:cNvSpPr>
            <a:spLocks noGrp="1"/>
          </p:cNvSpPr>
          <p:nvPr>
            <p:ph type="body" sz="quarter" idx="195"/>
          </p:nvPr>
        </p:nvSpPr>
        <p:spPr/>
        <p:txBody>
          <a:bodyPr/>
          <a:lstStyle/>
          <a:p>
            <a:endParaRPr lang="pt-BR"/>
          </a:p>
        </p:txBody>
      </p:sp>
      <p:sp>
        <p:nvSpPr>
          <p:cNvPr id="5" name="Espaço Reservado para Texto 4">
            <a:extLst>
              <a:ext uri="{FF2B5EF4-FFF2-40B4-BE49-F238E27FC236}">
                <a16:creationId xmlns:a16="http://schemas.microsoft.com/office/drawing/2014/main" id="{B3381B58-E31A-EDA6-0183-7F66140BE74D}"/>
              </a:ext>
            </a:extLst>
          </p:cNvPr>
          <p:cNvSpPr>
            <a:spLocks noGrp="1"/>
          </p:cNvSpPr>
          <p:nvPr>
            <p:ph type="body" sz="quarter" idx="196"/>
          </p:nvPr>
        </p:nvSpPr>
        <p:spPr/>
        <p:txBody>
          <a:bodyPr/>
          <a:lstStyle/>
          <a:p>
            <a:endParaRPr lang="pt-BR"/>
          </a:p>
        </p:txBody>
      </p:sp>
      <p:sp>
        <p:nvSpPr>
          <p:cNvPr id="6" name="Espaço Reservado para Texto 5">
            <a:extLst>
              <a:ext uri="{FF2B5EF4-FFF2-40B4-BE49-F238E27FC236}">
                <a16:creationId xmlns:a16="http://schemas.microsoft.com/office/drawing/2014/main" id="{355D614A-EBA9-B85E-9CD5-ABAB758F5A35}"/>
              </a:ext>
            </a:extLst>
          </p:cNvPr>
          <p:cNvSpPr>
            <a:spLocks noGrp="1"/>
          </p:cNvSpPr>
          <p:nvPr>
            <p:ph type="body" sz="quarter" idx="197"/>
          </p:nvPr>
        </p:nvSpPr>
        <p:spPr/>
        <p:txBody>
          <a:bodyPr/>
          <a:lstStyle/>
          <a:p>
            <a:endParaRPr lang="pt-BR"/>
          </a:p>
        </p:txBody>
      </p:sp>
      <p:sp>
        <p:nvSpPr>
          <p:cNvPr id="7" name="Espaço Reservado para Texto 6">
            <a:extLst>
              <a:ext uri="{FF2B5EF4-FFF2-40B4-BE49-F238E27FC236}">
                <a16:creationId xmlns:a16="http://schemas.microsoft.com/office/drawing/2014/main" id="{086437E4-580B-0014-6F29-4F4496B1FB6E}"/>
              </a:ext>
            </a:extLst>
          </p:cNvPr>
          <p:cNvSpPr>
            <a:spLocks noGrp="1"/>
          </p:cNvSpPr>
          <p:nvPr>
            <p:ph type="body" sz="quarter" idx="198"/>
          </p:nvPr>
        </p:nvSpPr>
        <p:spPr/>
        <p:txBody>
          <a:bodyPr/>
          <a:lstStyle/>
          <a:p>
            <a:endParaRPr lang="pt-BR"/>
          </a:p>
        </p:txBody>
      </p:sp>
      <p:sp>
        <p:nvSpPr>
          <p:cNvPr id="8" name="Espaço Reservado para Texto 7">
            <a:extLst>
              <a:ext uri="{FF2B5EF4-FFF2-40B4-BE49-F238E27FC236}">
                <a16:creationId xmlns:a16="http://schemas.microsoft.com/office/drawing/2014/main" id="{396C6E3D-56F5-5601-4B16-8806C0BA2B31}"/>
              </a:ext>
            </a:extLst>
          </p:cNvPr>
          <p:cNvSpPr>
            <a:spLocks noGrp="1"/>
          </p:cNvSpPr>
          <p:nvPr>
            <p:ph type="body" sz="quarter" idx="199"/>
          </p:nvPr>
        </p:nvSpPr>
        <p:spPr/>
        <p:txBody>
          <a:bodyPr/>
          <a:lstStyle/>
          <a:p>
            <a:endParaRPr lang="pt-BR"/>
          </a:p>
        </p:txBody>
      </p:sp>
      <p:sp>
        <p:nvSpPr>
          <p:cNvPr id="9" name="Espaço Reservado para Texto 8">
            <a:extLst>
              <a:ext uri="{FF2B5EF4-FFF2-40B4-BE49-F238E27FC236}">
                <a16:creationId xmlns:a16="http://schemas.microsoft.com/office/drawing/2014/main" id="{0E4D7637-875B-D6C9-29CC-0A32C7015EC0}"/>
              </a:ext>
            </a:extLst>
          </p:cNvPr>
          <p:cNvSpPr>
            <a:spLocks noGrp="1"/>
          </p:cNvSpPr>
          <p:nvPr>
            <p:ph type="body" sz="quarter" idx="200"/>
          </p:nvPr>
        </p:nvSpPr>
        <p:spPr/>
        <p:txBody>
          <a:bodyPr/>
          <a:lstStyle/>
          <a:p>
            <a:endParaRPr lang="pt-BR"/>
          </a:p>
        </p:txBody>
      </p:sp>
      <p:sp>
        <p:nvSpPr>
          <p:cNvPr id="10" name="Espaço Reservado para Texto 9">
            <a:extLst>
              <a:ext uri="{FF2B5EF4-FFF2-40B4-BE49-F238E27FC236}">
                <a16:creationId xmlns:a16="http://schemas.microsoft.com/office/drawing/2014/main" id="{0C4B4A46-904B-5757-58B8-9FB276B0C2EA}"/>
              </a:ext>
            </a:extLst>
          </p:cNvPr>
          <p:cNvSpPr>
            <a:spLocks noGrp="1"/>
          </p:cNvSpPr>
          <p:nvPr>
            <p:ph type="body" sz="quarter" idx="201"/>
          </p:nvPr>
        </p:nvSpPr>
        <p:spPr/>
        <p:txBody>
          <a:bodyPr/>
          <a:lstStyle/>
          <a:p>
            <a:endParaRPr lang="pt-BR"/>
          </a:p>
        </p:txBody>
      </p:sp>
      <p:sp>
        <p:nvSpPr>
          <p:cNvPr id="11" name="Espaço Reservado para Texto 10">
            <a:extLst>
              <a:ext uri="{FF2B5EF4-FFF2-40B4-BE49-F238E27FC236}">
                <a16:creationId xmlns:a16="http://schemas.microsoft.com/office/drawing/2014/main" id="{FBB1432E-8776-ACCA-05DC-3CDA6C432496}"/>
              </a:ext>
            </a:extLst>
          </p:cNvPr>
          <p:cNvSpPr>
            <a:spLocks noGrp="1"/>
          </p:cNvSpPr>
          <p:nvPr>
            <p:ph type="body" sz="quarter" idx="202"/>
          </p:nvPr>
        </p:nvSpPr>
        <p:spPr/>
        <p:txBody>
          <a:bodyPr/>
          <a:lstStyle/>
          <a:p>
            <a:r>
              <a:rPr lang="pt-BR" dirty="0"/>
              <a:t>(click to edit) REFERENCES</a:t>
            </a:r>
          </a:p>
        </p:txBody>
      </p:sp>
      <p:sp>
        <p:nvSpPr>
          <p:cNvPr id="12" name="Espaço Reservado para Texto 11">
            <a:extLst>
              <a:ext uri="{FF2B5EF4-FFF2-40B4-BE49-F238E27FC236}">
                <a16:creationId xmlns:a16="http://schemas.microsoft.com/office/drawing/2014/main" id="{3878834C-0580-BCDB-FBFD-C76300957DD9}"/>
              </a:ext>
            </a:extLst>
          </p:cNvPr>
          <p:cNvSpPr>
            <a:spLocks noGrp="1"/>
          </p:cNvSpPr>
          <p:nvPr>
            <p:ph type="body" sz="quarter" idx="203"/>
          </p:nvPr>
        </p:nvSpPr>
        <p:spPr/>
        <p:txBody>
          <a:bodyPr/>
          <a:lstStyle/>
          <a:p>
            <a:r>
              <a:rPr lang="pt-BR" dirty="0"/>
              <a:t>Contact Details and QR Code</a:t>
            </a:r>
          </a:p>
        </p:txBody>
      </p:sp>
      <p:sp>
        <p:nvSpPr>
          <p:cNvPr id="13" name="Espaço Reservado para Texto 12">
            <a:extLst>
              <a:ext uri="{FF2B5EF4-FFF2-40B4-BE49-F238E27FC236}">
                <a16:creationId xmlns:a16="http://schemas.microsoft.com/office/drawing/2014/main" id="{D1F20AA8-06BD-4207-5ADB-A6FC38635096}"/>
              </a:ext>
            </a:extLst>
          </p:cNvPr>
          <p:cNvSpPr>
            <a:spLocks noGrp="1"/>
          </p:cNvSpPr>
          <p:nvPr>
            <p:ph type="body" sz="quarter" idx="204"/>
          </p:nvPr>
        </p:nvSpPr>
        <p:spPr/>
        <p:txBody>
          <a:bodyPr/>
          <a:lstStyle/>
          <a:p>
            <a:endParaRPr lang="pt-BR"/>
          </a:p>
        </p:txBody>
      </p:sp>
      <p:sp>
        <p:nvSpPr>
          <p:cNvPr id="14" name="Espaço Reservado para Texto 13">
            <a:extLst>
              <a:ext uri="{FF2B5EF4-FFF2-40B4-BE49-F238E27FC236}">
                <a16:creationId xmlns:a16="http://schemas.microsoft.com/office/drawing/2014/main" id="{91E3FA3F-E142-F086-1359-BB51AAE752AC}"/>
              </a:ext>
            </a:extLst>
          </p:cNvPr>
          <p:cNvSpPr>
            <a:spLocks noGrp="1"/>
          </p:cNvSpPr>
          <p:nvPr>
            <p:ph type="body" sz="quarter" idx="205"/>
          </p:nvPr>
        </p:nvSpPr>
        <p:spPr/>
        <p:txBody>
          <a:bodyPr/>
          <a:lstStyle/>
          <a:p>
            <a:endParaRPr lang="pt-BR"/>
          </a:p>
        </p:txBody>
      </p:sp>
      <p:sp>
        <p:nvSpPr>
          <p:cNvPr id="15" name="Espaço Reservado para Texto 14">
            <a:extLst>
              <a:ext uri="{FF2B5EF4-FFF2-40B4-BE49-F238E27FC236}">
                <a16:creationId xmlns:a16="http://schemas.microsoft.com/office/drawing/2014/main" id="{FCD8CA54-6FDD-5F42-8E23-FDF017B0A0D8}"/>
              </a:ext>
            </a:extLst>
          </p:cNvPr>
          <p:cNvSpPr>
            <a:spLocks noGrp="1"/>
          </p:cNvSpPr>
          <p:nvPr>
            <p:ph type="body" sz="quarter" idx="206"/>
          </p:nvPr>
        </p:nvSpPr>
        <p:spPr/>
        <p:txBody>
          <a:bodyPr/>
          <a:lstStyle/>
          <a:p>
            <a:endParaRPr lang="pt-BR"/>
          </a:p>
        </p:txBody>
      </p:sp>
      <p:sp>
        <p:nvSpPr>
          <p:cNvPr id="16" name="Espaço Reservado para Texto 15">
            <a:extLst>
              <a:ext uri="{FF2B5EF4-FFF2-40B4-BE49-F238E27FC236}">
                <a16:creationId xmlns:a16="http://schemas.microsoft.com/office/drawing/2014/main" id="{AE3ADA41-0BE5-206F-9826-D3FEF32BDDA6}"/>
              </a:ext>
            </a:extLst>
          </p:cNvPr>
          <p:cNvSpPr>
            <a:spLocks noGrp="1"/>
          </p:cNvSpPr>
          <p:nvPr>
            <p:ph type="body" sz="quarter" idx="207"/>
          </p:nvPr>
        </p:nvSpPr>
        <p:spPr/>
        <p:txBody>
          <a:bodyPr/>
          <a:lstStyle/>
          <a:p>
            <a:endParaRPr lang="pt-BR"/>
          </a:p>
        </p:txBody>
      </p:sp>
      <p:sp>
        <p:nvSpPr>
          <p:cNvPr id="17" name="Espaço Reservado para Texto 16">
            <a:extLst>
              <a:ext uri="{FF2B5EF4-FFF2-40B4-BE49-F238E27FC236}">
                <a16:creationId xmlns:a16="http://schemas.microsoft.com/office/drawing/2014/main" id="{67E1FA39-28D0-1638-685A-DBA39A8F563A}"/>
              </a:ext>
            </a:extLst>
          </p:cNvPr>
          <p:cNvSpPr>
            <a:spLocks noGrp="1"/>
          </p:cNvSpPr>
          <p:nvPr>
            <p:ph type="body" sz="quarter" idx="208"/>
          </p:nvPr>
        </p:nvSpPr>
        <p:spPr/>
        <p:txBody>
          <a:bodyPr/>
          <a:lstStyle/>
          <a:p>
            <a:endParaRPr lang="pt-BR"/>
          </a:p>
        </p:txBody>
      </p:sp>
      <p:sp>
        <p:nvSpPr>
          <p:cNvPr id="18" name="Espaço Reservado para Texto 17">
            <a:extLst>
              <a:ext uri="{FF2B5EF4-FFF2-40B4-BE49-F238E27FC236}">
                <a16:creationId xmlns:a16="http://schemas.microsoft.com/office/drawing/2014/main" id="{A5DC9AE9-8D49-46D6-A1DB-6645B063BA68}"/>
              </a:ext>
            </a:extLst>
          </p:cNvPr>
          <p:cNvSpPr>
            <a:spLocks noGrp="1"/>
          </p:cNvSpPr>
          <p:nvPr>
            <p:ph type="body" sz="quarter" idx="209"/>
          </p:nvPr>
        </p:nvSpPr>
        <p:spPr/>
        <p:txBody>
          <a:bodyPr/>
          <a:lstStyle/>
          <a:p>
            <a:endParaRPr lang="pt-BR"/>
          </a:p>
        </p:txBody>
      </p:sp>
      <p:pic>
        <p:nvPicPr>
          <p:cNvPr id="19" name="Imagem 18">
            <a:extLst>
              <a:ext uri="{FF2B5EF4-FFF2-40B4-BE49-F238E27FC236}">
                <a16:creationId xmlns:a16="http://schemas.microsoft.com/office/drawing/2014/main" id="{E55D0756-4F7C-F28F-64AF-D1D836190151}"/>
              </a:ext>
            </a:extLst>
          </p:cNvPr>
          <p:cNvPicPr>
            <a:picLocks noChangeAspect="1"/>
          </p:cNvPicPr>
          <p:nvPr/>
        </p:nvPicPr>
        <p:blipFill>
          <a:blip r:embed="rId2"/>
          <a:stretch>
            <a:fillRect/>
          </a:stretch>
        </p:blipFill>
        <p:spPr>
          <a:xfrm>
            <a:off x="23188658" y="113940"/>
            <a:ext cx="6072142" cy="1627990"/>
          </a:xfrm>
          <a:prstGeom prst="rect">
            <a:avLst/>
          </a:prstGeom>
        </p:spPr>
      </p:pic>
      <p:pic>
        <p:nvPicPr>
          <p:cNvPr id="21" name="Imagem 20">
            <a:extLst>
              <a:ext uri="{FF2B5EF4-FFF2-40B4-BE49-F238E27FC236}">
                <a16:creationId xmlns:a16="http://schemas.microsoft.com/office/drawing/2014/main" id="{03BF0D1B-D1EA-A0F7-3191-D70CC3C2486B}"/>
              </a:ext>
            </a:extLst>
          </p:cNvPr>
          <p:cNvPicPr>
            <a:picLocks noChangeAspect="1"/>
          </p:cNvPicPr>
          <p:nvPr/>
        </p:nvPicPr>
        <p:blipFill>
          <a:blip r:embed="rId3"/>
          <a:stretch>
            <a:fillRect/>
          </a:stretch>
        </p:blipFill>
        <p:spPr>
          <a:xfrm>
            <a:off x="1112670" y="917270"/>
            <a:ext cx="2566638" cy="841321"/>
          </a:xfrm>
          <a:prstGeom prst="rect">
            <a:avLst/>
          </a:prstGeom>
        </p:spPr>
      </p:pic>
      <p:pic>
        <p:nvPicPr>
          <p:cNvPr id="20" name="Picture 19" descr="A blue rectangular shaped object with white text&#10;&#10;AI-generated content may be incorrect.">
            <a:extLst>
              <a:ext uri="{FF2B5EF4-FFF2-40B4-BE49-F238E27FC236}">
                <a16:creationId xmlns:a16="http://schemas.microsoft.com/office/drawing/2014/main" id="{47B0FC29-F2EB-D49A-361B-6742DDC12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879686"/>
            <a:ext cx="3724206" cy="3180063"/>
          </a:xfrm>
          <a:prstGeom prst="rect">
            <a:avLst/>
          </a:prstGeom>
        </p:spPr>
      </p:pic>
    </p:spTree>
    <p:extLst>
      <p:ext uri="{BB962C8B-B14F-4D97-AF65-F5344CB8AC3E}">
        <p14:creationId xmlns:p14="http://schemas.microsoft.com/office/powerpoint/2010/main" val="3728231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42D5CE-A741-80B2-DA57-F556284A89CE}"/>
            </a:ext>
          </a:extLst>
        </p:cNvPr>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987C0AAB-22BB-FEB7-4F2A-5BB436DCEC45}"/>
              </a:ext>
            </a:extLst>
          </p:cNvPr>
          <p:cNvSpPr>
            <a:spLocks noGrp="1"/>
          </p:cNvSpPr>
          <p:nvPr>
            <p:ph type="body" sz="quarter" idx="10"/>
          </p:nvPr>
        </p:nvSpPr>
        <p:spPr/>
        <p:txBody>
          <a:bodyPr/>
          <a:lstStyle/>
          <a:p>
            <a:endParaRPr lang="pt-BR" dirty="0"/>
          </a:p>
        </p:txBody>
      </p:sp>
      <p:sp>
        <p:nvSpPr>
          <p:cNvPr id="3" name="Espaço Reservado para Texto 2">
            <a:extLst>
              <a:ext uri="{FF2B5EF4-FFF2-40B4-BE49-F238E27FC236}">
                <a16:creationId xmlns:a16="http://schemas.microsoft.com/office/drawing/2014/main" id="{9763FBD9-9411-DFDB-3DD2-E3FCFB755E22}"/>
              </a:ext>
            </a:extLst>
          </p:cNvPr>
          <p:cNvSpPr>
            <a:spLocks noGrp="1"/>
          </p:cNvSpPr>
          <p:nvPr>
            <p:ph type="body" sz="quarter" idx="161"/>
          </p:nvPr>
        </p:nvSpPr>
        <p:spPr/>
        <p:txBody>
          <a:bodyPr/>
          <a:lstStyle/>
          <a:p>
            <a:endParaRPr lang="pt-BR"/>
          </a:p>
        </p:txBody>
      </p:sp>
      <p:sp>
        <p:nvSpPr>
          <p:cNvPr id="4" name="Espaço Reservado para Texto 3">
            <a:extLst>
              <a:ext uri="{FF2B5EF4-FFF2-40B4-BE49-F238E27FC236}">
                <a16:creationId xmlns:a16="http://schemas.microsoft.com/office/drawing/2014/main" id="{BCF45372-8A68-F2F3-1636-DFB191D1F1E4}"/>
              </a:ext>
            </a:extLst>
          </p:cNvPr>
          <p:cNvSpPr>
            <a:spLocks noGrp="1"/>
          </p:cNvSpPr>
          <p:nvPr>
            <p:ph type="body" sz="quarter" idx="195"/>
          </p:nvPr>
        </p:nvSpPr>
        <p:spPr/>
        <p:txBody>
          <a:bodyPr/>
          <a:lstStyle/>
          <a:p>
            <a:endParaRPr lang="pt-BR"/>
          </a:p>
        </p:txBody>
      </p:sp>
      <p:sp>
        <p:nvSpPr>
          <p:cNvPr id="5" name="Espaço Reservado para Texto 4">
            <a:extLst>
              <a:ext uri="{FF2B5EF4-FFF2-40B4-BE49-F238E27FC236}">
                <a16:creationId xmlns:a16="http://schemas.microsoft.com/office/drawing/2014/main" id="{5B6003C7-DAA8-5FD3-4D36-152770566E5D}"/>
              </a:ext>
            </a:extLst>
          </p:cNvPr>
          <p:cNvSpPr>
            <a:spLocks noGrp="1"/>
          </p:cNvSpPr>
          <p:nvPr>
            <p:ph type="body" sz="quarter" idx="196"/>
          </p:nvPr>
        </p:nvSpPr>
        <p:spPr/>
        <p:txBody>
          <a:bodyPr/>
          <a:lstStyle/>
          <a:p>
            <a:endParaRPr lang="pt-BR"/>
          </a:p>
        </p:txBody>
      </p:sp>
      <p:sp>
        <p:nvSpPr>
          <p:cNvPr id="6" name="Espaço Reservado para Texto 5">
            <a:extLst>
              <a:ext uri="{FF2B5EF4-FFF2-40B4-BE49-F238E27FC236}">
                <a16:creationId xmlns:a16="http://schemas.microsoft.com/office/drawing/2014/main" id="{67B58967-3BEA-2E48-14AF-0936E5AAF6B6}"/>
              </a:ext>
            </a:extLst>
          </p:cNvPr>
          <p:cNvSpPr>
            <a:spLocks noGrp="1"/>
          </p:cNvSpPr>
          <p:nvPr>
            <p:ph type="body" sz="quarter" idx="197"/>
          </p:nvPr>
        </p:nvSpPr>
        <p:spPr/>
        <p:txBody>
          <a:bodyPr/>
          <a:lstStyle/>
          <a:p>
            <a:endParaRPr lang="pt-BR"/>
          </a:p>
        </p:txBody>
      </p:sp>
      <p:sp>
        <p:nvSpPr>
          <p:cNvPr id="7" name="Espaço Reservado para Texto 6">
            <a:extLst>
              <a:ext uri="{FF2B5EF4-FFF2-40B4-BE49-F238E27FC236}">
                <a16:creationId xmlns:a16="http://schemas.microsoft.com/office/drawing/2014/main" id="{2F217CDA-F8A9-477B-9D88-0403F7C1A60D}"/>
              </a:ext>
            </a:extLst>
          </p:cNvPr>
          <p:cNvSpPr>
            <a:spLocks noGrp="1"/>
          </p:cNvSpPr>
          <p:nvPr>
            <p:ph type="body" sz="quarter" idx="198"/>
          </p:nvPr>
        </p:nvSpPr>
        <p:spPr/>
        <p:txBody>
          <a:bodyPr/>
          <a:lstStyle/>
          <a:p>
            <a:endParaRPr lang="pt-BR"/>
          </a:p>
        </p:txBody>
      </p:sp>
      <p:sp>
        <p:nvSpPr>
          <p:cNvPr id="8" name="Espaço Reservado para Texto 7">
            <a:extLst>
              <a:ext uri="{FF2B5EF4-FFF2-40B4-BE49-F238E27FC236}">
                <a16:creationId xmlns:a16="http://schemas.microsoft.com/office/drawing/2014/main" id="{6CFD181B-EDFB-D1F1-0D03-5E1899F6EF69}"/>
              </a:ext>
            </a:extLst>
          </p:cNvPr>
          <p:cNvSpPr>
            <a:spLocks noGrp="1"/>
          </p:cNvSpPr>
          <p:nvPr>
            <p:ph type="body" sz="quarter" idx="199"/>
          </p:nvPr>
        </p:nvSpPr>
        <p:spPr/>
        <p:txBody>
          <a:bodyPr/>
          <a:lstStyle/>
          <a:p>
            <a:endParaRPr lang="pt-BR"/>
          </a:p>
        </p:txBody>
      </p:sp>
      <p:sp>
        <p:nvSpPr>
          <p:cNvPr id="9" name="Espaço Reservado para Texto 8">
            <a:extLst>
              <a:ext uri="{FF2B5EF4-FFF2-40B4-BE49-F238E27FC236}">
                <a16:creationId xmlns:a16="http://schemas.microsoft.com/office/drawing/2014/main" id="{3A75D95A-7861-68F1-E71D-61BB57848E18}"/>
              </a:ext>
            </a:extLst>
          </p:cNvPr>
          <p:cNvSpPr>
            <a:spLocks noGrp="1"/>
          </p:cNvSpPr>
          <p:nvPr>
            <p:ph type="body" sz="quarter" idx="200"/>
          </p:nvPr>
        </p:nvSpPr>
        <p:spPr/>
        <p:txBody>
          <a:bodyPr/>
          <a:lstStyle/>
          <a:p>
            <a:endParaRPr lang="pt-BR" dirty="0"/>
          </a:p>
        </p:txBody>
      </p:sp>
      <p:sp>
        <p:nvSpPr>
          <p:cNvPr id="10" name="Espaço Reservado para Texto 9">
            <a:extLst>
              <a:ext uri="{FF2B5EF4-FFF2-40B4-BE49-F238E27FC236}">
                <a16:creationId xmlns:a16="http://schemas.microsoft.com/office/drawing/2014/main" id="{E91E00BA-DA2B-0C92-1FB9-CD8FE3BC9B99}"/>
              </a:ext>
            </a:extLst>
          </p:cNvPr>
          <p:cNvSpPr>
            <a:spLocks noGrp="1"/>
          </p:cNvSpPr>
          <p:nvPr>
            <p:ph type="body" sz="quarter" idx="201"/>
          </p:nvPr>
        </p:nvSpPr>
        <p:spPr/>
        <p:txBody>
          <a:bodyPr/>
          <a:lstStyle/>
          <a:p>
            <a:endParaRPr lang="pt-BR"/>
          </a:p>
        </p:txBody>
      </p:sp>
      <p:sp>
        <p:nvSpPr>
          <p:cNvPr id="11" name="Espaço Reservado para Texto 10">
            <a:extLst>
              <a:ext uri="{FF2B5EF4-FFF2-40B4-BE49-F238E27FC236}">
                <a16:creationId xmlns:a16="http://schemas.microsoft.com/office/drawing/2014/main" id="{E0BD77AA-A8EE-5E8E-847A-59C723164A89}"/>
              </a:ext>
            </a:extLst>
          </p:cNvPr>
          <p:cNvSpPr>
            <a:spLocks noGrp="1"/>
          </p:cNvSpPr>
          <p:nvPr>
            <p:ph type="body" sz="quarter" idx="202"/>
          </p:nvPr>
        </p:nvSpPr>
        <p:spPr/>
        <p:txBody>
          <a:bodyPr/>
          <a:lstStyle/>
          <a:p>
            <a:r>
              <a:rPr lang="pt-BR" dirty="0"/>
              <a:t>(click to edit) REFERENCES</a:t>
            </a:r>
          </a:p>
        </p:txBody>
      </p:sp>
      <p:sp>
        <p:nvSpPr>
          <p:cNvPr id="12" name="Espaço Reservado para Texto 11">
            <a:extLst>
              <a:ext uri="{FF2B5EF4-FFF2-40B4-BE49-F238E27FC236}">
                <a16:creationId xmlns:a16="http://schemas.microsoft.com/office/drawing/2014/main" id="{AC181472-5C94-3868-CFB0-7A4C34DEC2D3}"/>
              </a:ext>
            </a:extLst>
          </p:cNvPr>
          <p:cNvSpPr>
            <a:spLocks noGrp="1"/>
          </p:cNvSpPr>
          <p:nvPr>
            <p:ph type="body" sz="quarter" idx="203"/>
          </p:nvPr>
        </p:nvSpPr>
        <p:spPr/>
        <p:txBody>
          <a:bodyPr/>
          <a:lstStyle/>
          <a:p>
            <a:r>
              <a:rPr lang="pt-BR" dirty="0"/>
              <a:t>Contact Details and QR Code</a:t>
            </a:r>
          </a:p>
        </p:txBody>
      </p:sp>
      <p:sp>
        <p:nvSpPr>
          <p:cNvPr id="13" name="Espaço Reservado para Texto 12">
            <a:extLst>
              <a:ext uri="{FF2B5EF4-FFF2-40B4-BE49-F238E27FC236}">
                <a16:creationId xmlns:a16="http://schemas.microsoft.com/office/drawing/2014/main" id="{F61E88C1-12A1-D99E-366B-AC446AF027A8}"/>
              </a:ext>
            </a:extLst>
          </p:cNvPr>
          <p:cNvSpPr>
            <a:spLocks noGrp="1"/>
          </p:cNvSpPr>
          <p:nvPr>
            <p:ph type="body" sz="quarter" idx="204"/>
          </p:nvPr>
        </p:nvSpPr>
        <p:spPr/>
        <p:txBody>
          <a:bodyPr/>
          <a:lstStyle/>
          <a:p>
            <a:endParaRPr lang="pt-BR"/>
          </a:p>
        </p:txBody>
      </p:sp>
      <p:sp>
        <p:nvSpPr>
          <p:cNvPr id="14" name="Espaço Reservado para Texto 13">
            <a:extLst>
              <a:ext uri="{FF2B5EF4-FFF2-40B4-BE49-F238E27FC236}">
                <a16:creationId xmlns:a16="http://schemas.microsoft.com/office/drawing/2014/main" id="{A995E44A-4ED5-4E51-52EE-95EA793384BC}"/>
              </a:ext>
            </a:extLst>
          </p:cNvPr>
          <p:cNvSpPr>
            <a:spLocks noGrp="1"/>
          </p:cNvSpPr>
          <p:nvPr>
            <p:ph type="body" sz="quarter" idx="205"/>
          </p:nvPr>
        </p:nvSpPr>
        <p:spPr/>
        <p:txBody>
          <a:bodyPr/>
          <a:lstStyle/>
          <a:p>
            <a:endParaRPr lang="pt-BR"/>
          </a:p>
        </p:txBody>
      </p:sp>
      <p:sp>
        <p:nvSpPr>
          <p:cNvPr id="15" name="Espaço Reservado para Texto 14">
            <a:extLst>
              <a:ext uri="{FF2B5EF4-FFF2-40B4-BE49-F238E27FC236}">
                <a16:creationId xmlns:a16="http://schemas.microsoft.com/office/drawing/2014/main" id="{6F122DF7-5A4B-CFB0-5CED-439EFCE68DEA}"/>
              </a:ext>
            </a:extLst>
          </p:cNvPr>
          <p:cNvSpPr>
            <a:spLocks noGrp="1"/>
          </p:cNvSpPr>
          <p:nvPr>
            <p:ph type="body" sz="quarter" idx="206"/>
          </p:nvPr>
        </p:nvSpPr>
        <p:spPr/>
        <p:txBody>
          <a:bodyPr/>
          <a:lstStyle/>
          <a:p>
            <a:endParaRPr lang="pt-BR" dirty="0"/>
          </a:p>
        </p:txBody>
      </p:sp>
      <p:sp>
        <p:nvSpPr>
          <p:cNvPr id="16" name="Espaço Reservado para Texto 15">
            <a:extLst>
              <a:ext uri="{FF2B5EF4-FFF2-40B4-BE49-F238E27FC236}">
                <a16:creationId xmlns:a16="http://schemas.microsoft.com/office/drawing/2014/main" id="{539C5189-FE76-9B80-1009-8AE89FB2581E}"/>
              </a:ext>
            </a:extLst>
          </p:cNvPr>
          <p:cNvSpPr>
            <a:spLocks noGrp="1"/>
          </p:cNvSpPr>
          <p:nvPr>
            <p:ph type="body" sz="quarter" idx="207"/>
          </p:nvPr>
        </p:nvSpPr>
        <p:spPr/>
        <p:txBody>
          <a:bodyPr/>
          <a:lstStyle/>
          <a:p>
            <a:endParaRPr lang="pt-BR"/>
          </a:p>
        </p:txBody>
      </p:sp>
      <p:sp>
        <p:nvSpPr>
          <p:cNvPr id="17" name="Espaço Reservado para Texto 16">
            <a:extLst>
              <a:ext uri="{FF2B5EF4-FFF2-40B4-BE49-F238E27FC236}">
                <a16:creationId xmlns:a16="http://schemas.microsoft.com/office/drawing/2014/main" id="{CAC44A6A-B431-2885-5617-07686B07B586}"/>
              </a:ext>
            </a:extLst>
          </p:cNvPr>
          <p:cNvSpPr>
            <a:spLocks noGrp="1"/>
          </p:cNvSpPr>
          <p:nvPr>
            <p:ph type="body" sz="quarter" idx="208"/>
          </p:nvPr>
        </p:nvSpPr>
        <p:spPr/>
        <p:txBody>
          <a:bodyPr/>
          <a:lstStyle/>
          <a:p>
            <a:endParaRPr lang="pt-BR"/>
          </a:p>
        </p:txBody>
      </p:sp>
      <p:sp>
        <p:nvSpPr>
          <p:cNvPr id="18" name="Espaço Reservado para Texto 17">
            <a:extLst>
              <a:ext uri="{FF2B5EF4-FFF2-40B4-BE49-F238E27FC236}">
                <a16:creationId xmlns:a16="http://schemas.microsoft.com/office/drawing/2014/main" id="{4DE6B68A-D3C0-7FCE-60BB-689D611543EC}"/>
              </a:ext>
            </a:extLst>
          </p:cNvPr>
          <p:cNvSpPr>
            <a:spLocks noGrp="1"/>
          </p:cNvSpPr>
          <p:nvPr>
            <p:ph type="body" sz="quarter" idx="209"/>
          </p:nvPr>
        </p:nvSpPr>
        <p:spPr/>
        <p:txBody>
          <a:bodyPr/>
          <a:lstStyle/>
          <a:p>
            <a:endParaRPr lang="pt-BR"/>
          </a:p>
        </p:txBody>
      </p:sp>
      <p:pic>
        <p:nvPicPr>
          <p:cNvPr id="19" name="Imagem 18">
            <a:extLst>
              <a:ext uri="{FF2B5EF4-FFF2-40B4-BE49-F238E27FC236}">
                <a16:creationId xmlns:a16="http://schemas.microsoft.com/office/drawing/2014/main" id="{F7FCB757-DFFB-5512-C567-60B549655897}"/>
              </a:ext>
            </a:extLst>
          </p:cNvPr>
          <p:cNvPicPr>
            <a:picLocks noChangeAspect="1"/>
          </p:cNvPicPr>
          <p:nvPr/>
        </p:nvPicPr>
        <p:blipFill>
          <a:blip r:embed="rId2"/>
          <a:stretch>
            <a:fillRect/>
          </a:stretch>
        </p:blipFill>
        <p:spPr>
          <a:xfrm>
            <a:off x="23188658" y="113940"/>
            <a:ext cx="6072142" cy="1757836"/>
          </a:xfrm>
          <a:prstGeom prst="rect">
            <a:avLst/>
          </a:prstGeom>
        </p:spPr>
      </p:pic>
      <p:sp>
        <p:nvSpPr>
          <p:cNvPr id="20" name="CaixaDeTexto 19">
            <a:extLst>
              <a:ext uri="{FF2B5EF4-FFF2-40B4-BE49-F238E27FC236}">
                <a16:creationId xmlns:a16="http://schemas.microsoft.com/office/drawing/2014/main" id="{B060B798-81F5-364E-58B1-9F2DD22E104E}"/>
              </a:ext>
            </a:extLst>
          </p:cNvPr>
          <p:cNvSpPr txBox="1"/>
          <p:nvPr/>
        </p:nvSpPr>
        <p:spPr>
          <a:xfrm>
            <a:off x="972871" y="726267"/>
            <a:ext cx="2307042" cy="1015663"/>
          </a:xfrm>
          <a:prstGeom prst="rect">
            <a:avLst/>
          </a:prstGeom>
          <a:noFill/>
        </p:spPr>
        <p:txBody>
          <a:bodyPr wrap="square" rtlCol="0">
            <a:spAutoFit/>
          </a:bodyPr>
          <a:lstStyle/>
          <a:p>
            <a:r>
              <a:rPr lang="pt-BR" sz="2000" dirty="0">
                <a:solidFill>
                  <a:srgbClr val="FFFF00"/>
                </a:solidFill>
                <a:latin typeface="Times New Roman" panose="02020603050405020304" pitchFamily="18" charset="0"/>
                <a:cs typeface="Times New Roman" panose="02020603050405020304" pitchFamily="18" charset="0"/>
              </a:rPr>
              <a:t>Click </a:t>
            </a:r>
            <a:r>
              <a:rPr lang="pt-BR" sz="2000" dirty="0" err="1">
                <a:solidFill>
                  <a:srgbClr val="FFFF00"/>
                </a:solidFill>
                <a:latin typeface="Times New Roman" panose="02020603050405020304" pitchFamily="18" charset="0"/>
                <a:cs typeface="Times New Roman" panose="02020603050405020304" pitchFamily="18" charset="0"/>
              </a:rPr>
              <a:t>here</a:t>
            </a:r>
            <a:r>
              <a:rPr lang="pt-BR" sz="2000" dirty="0">
                <a:solidFill>
                  <a:srgbClr val="FFFF00"/>
                </a:solidFill>
                <a:latin typeface="Times New Roman" panose="02020603050405020304" pitchFamily="18" charset="0"/>
                <a:cs typeface="Times New Roman" panose="02020603050405020304" pitchFamily="18" charset="0"/>
              </a:rPr>
              <a:t> </a:t>
            </a:r>
            <a:r>
              <a:rPr lang="pt-BR" sz="2000" dirty="0" err="1">
                <a:solidFill>
                  <a:srgbClr val="FFFF00"/>
                </a:solidFill>
                <a:latin typeface="Times New Roman" panose="02020603050405020304" pitchFamily="18" charset="0"/>
                <a:cs typeface="Times New Roman" panose="02020603050405020304" pitchFamily="18" charset="0"/>
              </a:rPr>
              <a:t>to</a:t>
            </a:r>
            <a:r>
              <a:rPr lang="pt-BR" sz="2000" dirty="0">
                <a:solidFill>
                  <a:srgbClr val="FFFF00"/>
                </a:solidFill>
                <a:latin typeface="Times New Roman" panose="02020603050405020304" pitchFamily="18" charset="0"/>
                <a:cs typeface="Times New Roman" panose="02020603050405020304" pitchFamily="18" charset="0"/>
              </a:rPr>
              <a:t> </a:t>
            </a:r>
            <a:r>
              <a:rPr lang="pt-BR" sz="2000" dirty="0" err="1">
                <a:solidFill>
                  <a:srgbClr val="FFFF00"/>
                </a:solidFill>
                <a:latin typeface="Times New Roman" panose="02020603050405020304" pitchFamily="18" charset="0"/>
                <a:cs typeface="Times New Roman" panose="02020603050405020304" pitchFamily="18" charset="0"/>
              </a:rPr>
              <a:t>add</a:t>
            </a:r>
            <a:r>
              <a:rPr lang="pt-BR" sz="2000" dirty="0">
                <a:solidFill>
                  <a:srgbClr val="FFFF00"/>
                </a:solidFill>
                <a:latin typeface="Times New Roman" panose="02020603050405020304" pitchFamily="18" charset="0"/>
                <a:cs typeface="Times New Roman" panose="02020603050405020304" pitchFamily="18" charset="0"/>
              </a:rPr>
              <a:t> </a:t>
            </a:r>
            <a:r>
              <a:rPr lang="pt-BR" sz="2000" dirty="0" err="1">
                <a:solidFill>
                  <a:srgbClr val="FFFF00"/>
                </a:solidFill>
                <a:latin typeface="Times New Roman" panose="02020603050405020304" pitchFamily="18" charset="0"/>
                <a:cs typeface="Times New Roman" panose="02020603050405020304" pitchFamily="18" charset="0"/>
              </a:rPr>
              <a:t>your</a:t>
            </a:r>
            <a:r>
              <a:rPr lang="pt-BR" sz="2000" dirty="0">
                <a:solidFill>
                  <a:srgbClr val="FFFF00"/>
                </a:solidFill>
                <a:latin typeface="Times New Roman" panose="02020603050405020304" pitchFamily="18" charset="0"/>
                <a:cs typeface="Times New Roman" panose="02020603050405020304" pitchFamily="18" charset="0"/>
              </a:rPr>
              <a:t> </a:t>
            </a:r>
          </a:p>
          <a:p>
            <a:r>
              <a:rPr lang="pt-BR" sz="2000" dirty="0" err="1">
                <a:solidFill>
                  <a:srgbClr val="FFFF00"/>
                </a:solidFill>
                <a:latin typeface="Times New Roman" panose="02020603050405020304" pitchFamily="18" charset="0"/>
                <a:cs typeface="Times New Roman" panose="02020603050405020304" pitchFamily="18" charset="0"/>
              </a:rPr>
              <a:t>institution’s</a:t>
            </a:r>
            <a:r>
              <a:rPr lang="pt-BR" sz="2000" dirty="0">
                <a:solidFill>
                  <a:srgbClr val="FFFF00"/>
                </a:solidFill>
                <a:latin typeface="Times New Roman" panose="02020603050405020304" pitchFamily="18" charset="0"/>
                <a:cs typeface="Times New Roman" panose="02020603050405020304" pitchFamily="18" charset="0"/>
              </a:rPr>
              <a:t> logo</a:t>
            </a:r>
          </a:p>
        </p:txBody>
      </p:sp>
      <p:pic>
        <p:nvPicPr>
          <p:cNvPr id="21" name="Picture 20" descr="A blue rectangular shaped object with white text&#10;&#10;AI-generated content may be incorrect.">
            <a:extLst>
              <a:ext uri="{FF2B5EF4-FFF2-40B4-BE49-F238E27FC236}">
                <a16:creationId xmlns:a16="http://schemas.microsoft.com/office/drawing/2014/main" id="{8C950EE0-635B-BFEC-A837-2DC11C208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79686"/>
            <a:ext cx="3724206" cy="3180063"/>
          </a:xfrm>
          <a:prstGeom prst="rect">
            <a:avLst/>
          </a:prstGeom>
        </p:spPr>
      </p:pic>
    </p:spTree>
    <p:extLst>
      <p:ext uri="{BB962C8B-B14F-4D97-AF65-F5344CB8AC3E}">
        <p14:creationId xmlns:p14="http://schemas.microsoft.com/office/powerpoint/2010/main" val="2709213640"/>
      </p:ext>
    </p:extLst>
  </p:cSld>
  <p:clrMapOvr>
    <a:masterClrMapping/>
  </p:clrMapOvr>
</p:sld>
</file>

<file path=ppt/theme/theme1.xml><?xml version="1.0" encoding="utf-8"?>
<a:theme xmlns:a="http://schemas.openxmlformats.org/drawingml/2006/main" name="42x9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PosterPresentations.com-42x90-Template</Template>
  <TotalTime>1438</TotalTime>
  <Words>73</Words>
  <Application>Microsoft Office PowerPoint</Application>
  <PresentationFormat>Custom</PresentationFormat>
  <Paragraphs>14</Paragraphs>
  <Slides>6</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15" baseType="lpstr">
      <vt:lpstr>Arial</vt:lpstr>
      <vt:lpstr>Arial Black</vt:lpstr>
      <vt:lpstr>Calibri</vt:lpstr>
      <vt:lpstr>Century Gothic</vt:lpstr>
      <vt:lpstr>Times New Roman</vt:lpstr>
      <vt:lpstr>Trebuchet MS</vt:lpstr>
      <vt:lpstr>42x90 Template</vt:lpstr>
      <vt:lpstr>Without guides</vt:lpstr>
      <vt:lpstr>Package</vt:lpstr>
      <vt:lpstr>PowerPoint Presentation</vt:lpstr>
      <vt:lpstr>PowerPoint Presentation</vt:lpstr>
      <vt:lpstr>PowerPoint Presentation</vt:lpstr>
      <vt:lpstr>PowerPoint Presentation</vt:lpstr>
      <vt:lpstr>PowerPoint Presentation</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42x90 PowerPoint Presentation</dc:title>
  <dc:subject>Research poster presentation template </dc:subject>
  <dc:creator>PosterPresentations.com </dc:creator>
  <cp:keywords>42x90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Vanessa Ebejer</cp:lastModifiedBy>
  <cp:revision>53</cp:revision>
  <dcterms:created xsi:type="dcterms:W3CDTF">2012-02-07T00:57:20Z</dcterms:created>
  <dcterms:modified xsi:type="dcterms:W3CDTF">2025-05-28T13:16:47Z</dcterms:modified>
  <cp:category>Research poster templates </cp:category>
</cp:coreProperties>
</file>