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3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82A4-5F64-2257-2471-69CC7B80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DC249-EFE0-2FB6-6AFC-C8A6E81D0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C67B-979F-0301-0DA3-6DD34430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6385-28FA-09DF-6D01-E7D2F5FC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B985-CC82-CD74-C0E2-6739ED79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02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D914-458A-3B2A-D0E0-F81EC249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3D128-788E-CE2B-DCC6-0C330260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FC0E3-23EA-878B-720B-5841E5A2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D094-4585-638B-4CA9-F88BC90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AD5F-FD9D-42E4-791B-DB0BE076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89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A343D-FC29-885B-667D-C08FA93F7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41CBC-B8E7-4990-846E-852804BC2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B6B97-5F20-B461-7620-23109A39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25C2-9CC3-56FB-DC4C-12BEC9FD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E8644-1F4F-A20D-5CC4-517F5A0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83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F1D4-E0DE-64D2-9723-BDCC2D26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BB74-421C-421C-7837-9A426C90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1D652-621F-35D6-B6A2-ED9842EE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447D3-E3B5-6747-5F12-DF13FFEE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1A7A-4068-5239-74E8-816B7A42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9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1752-7C9F-C100-19E9-164D1D17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E0B-CD68-03BB-E936-D2F35B9B3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36C8-E41C-1B4C-7FBE-08C02542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851C4-C330-574A-FFAE-2869DEE8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8116-07F1-1FB0-FF36-970D9620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5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08EF-AE7C-34A1-0EFB-F0A6D50D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CA91-2F0E-5399-00CB-9021F95CC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28936-4CCE-FFE7-28AF-3A6CFEB12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045A-6B51-E77A-D57F-CC316D2E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F1765-DA83-F8C9-C68E-7DE32341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6F425-890F-2A02-8586-EFE7FB3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75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EC56-4B4B-0730-C9BD-EB1126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26336-E598-446D-9B11-DBFD16A17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1426-A5EB-6081-92A7-FDAE4212A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BCA51-4A05-3025-A9AD-B486EE32B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93167-3279-0B65-3556-CD9142CFE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3334-B6D2-1BC4-79E1-2E9B15F0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2A327-C722-8C3F-F0EE-4FA91B9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52A8A-C4AA-98AB-1222-CC8F4EAB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7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2C63-2EBA-601E-781F-6A747237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A7A3A-F166-B0AB-AA88-66F648D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D2E6A-485E-B0A3-D758-E44A2201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A41E2-5678-FFF8-B3EC-06C0A6C9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050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B1C2A-E296-3E2C-1737-A26388A2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AD5B2-C455-452C-ED5A-B138BCCC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788F-DF37-9CF0-F3E9-3E8B6362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5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6F40-C4C0-B664-4464-E129D6DE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C1A1F-61B5-FD4E-86C2-B8E095B6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9E8BA-099D-6900-E457-8B61B338D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EC32E-860F-3D13-0848-5C552D6C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B06B6-D6F6-0351-261A-8A023DDE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1CA1C-5592-E81B-962D-000773C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59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B87A-5219-6DE8-4AC4-2FEEB7B7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9746C-5E5C-3986-DE40-630E2F821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1EA01-BF3E-A642-63C8-332E4D6B9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F1746-4012-CF88-E161-6082888C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5EC22-A2CD-CDD4-8EF6-AD13C475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F338-3396-6CF0-6F24-C9E1C23C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3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5140D-8A28-CF07-F9E7-335BF321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B1746-4BC6-4693-24BD-0093ABD1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31D5-2AD9-1574-C676-051C7C65E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4DA7A-D984-4FA8-A7EB-7CB8FC040BAC}" type="datetimeFigureOut">
              <a:rPr lang="he-IL" smtClean="0"/>
              <a:t>ט'/כסלו/תשפ"ה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02C8E-8FAC-600C-9574-843564353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C30F-B5D4-BBD4-9D20-C42AB1C3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56675E-64DA-44C2-8A26-8346E0E474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92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C71D-5D93-54A5-8DB6-7B2C0B2A6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12476-C2DE-C0D1-65CB-830867173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0F400479-2ABA-4330-D1D6-98FC6343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2B54F-792A-23CA-3C7A-E1EAEA7A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3CE3-9DFE-A029-FF5C-CBFAFB389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93830-92BB-536F-C415-F9E707EFB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09AE2-CDC5-A086-3F09-6F17A979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Lyat Shahal</dc:creator>
  <cp:lastModifiedBy>Lyat Shahal</cp:lastModifiedBy>
  <cp:revision>1</cp:revision>
  <dcterms:created xsi:type="dcterms:W3CDTF">2024-12-10T09:13:44Z</dcterms:created>
  <dcterms:modified xsi:type="dcterms:W3CDTF">2024-12-10T09:14:55Z</dcterms:modified>
</cp:coreProperties>
</file>